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258" r:id="rId3"/>
    <p:sldId id="256" r:id="rId4"/>
    <p:sldId id="261" r:id="rId5"/>
    <p:sldId id="262" r:id="rId6"/>
    <p:sldId id="265" r:id="rId7"/>
    <p:sldId id="263" r:id="rId8"/>
    <p:sldId id="271" r:id="rId9"/>
    <p:sldId id="270" r:id="rId10"/>
    <p:sldId id="272" r:id="rId11"/>
    <p:sldId id="266" r:id="rId12"/>
    <p:sldId id="274" r:id="rId13"/>
    <p:sldId id="273" r:id="rId14"/>
    <p:sldId id="257" r:id="rId15"/>
    <p:sldId id="264" r:id="rId16"/>
    <p:sldId id="267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75C69C-AE4B-412D-ACEA-144DDABDB6AA}" v="606" dt="2025-10-20T17:33:56.7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74319" autoAdjust="0"/>
  </p:normalViewPr>
  <p:slideViewPr>
    <p:cSldViewPr snapToGrid="0">
      <p:cViewPr>
        <p:scale>
          <a:sx n="75" d="100"/>
          <a:sy n="75" d="100"/>
        </p:scale>
        <p:origin x="-24" y="-13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Relationship Id="rId27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quiles Jose Escarra Ruiz" userId="6bfee2a3-e326-4482-ac13-8aae91f282d8" providerId="ADAL" clId="{73FD3838-52D1-4CD4-9EA8-B075BF167696}"/>
    <pc:docChg chg="undo custSel addSld delSld modSld sldOrd">
      <pc:chgData name="Aquiles Jose Escarra Ruiz" userId="6bfee2a3-e326-4482-ac13-8aae91f282d8" providerId="ADAL" clId="{73FD3838-52D1-4CD4-9EA8-B075BF167696}" dt="2025-10-20T17:34:06.479" v="5127" actId="1076"/>
      <pc:docMkLst>
        <pc:docMk/>
      </pc:docMkLst>
      <pc:sldChg chg="addSp delSp modSp mod modTransition modAnim">
        <pc:chgData name="Aquiles Jose Escarra Ruiz" userId="6bfee2a3-e326-4482-ac13-8aae91f282d8" providerId="ADAL" clId="{73FD3838-52D1-4CD4-9EA8-B075BF167696}" dt="2025-10-20T01:53:29.105" v="3929" actId="1038"/>
        <pc:sldMkLst>
          <pc:docMk/>
          <pc:sldMk cId="136431597" sldId="256"/>
        </pc:sldMkLst>
        <pc:spChg chg="mod">
          <ac:chgData name="Aquiles Jose Escarra Ruiz" userId="6bfee2a3-e326-4482-ac13-8aae91f282d8" providerId="ADAL" clId="{73FD3838-52D1-4CD4-9EA8-B075BF167696}" dt="2025-10-20T01:38:41.386" v="3447"/>
          <ac:spMkLst>
            <pc:docMk/>
            <pc:sldMk cId="136431597" sldId="256"/>
            <ac:spMk id="4" creationId="{A7DF7833-55BE-7275-2A6F-EB1A6DCC17B7}"/>
          </ac:spMkLst>
        </pc:spChg>
        <pc:spChg chg="add mod">
          <ac:chgData name="Aquiles Jose Escarra Ruiz" userId="6bfee2a3-e326-4482-ac13-8aae91f282d8" providerId="ADAL" clId="{73FD3838-52D1-4CD4-9EA8-B075BF167696}" dt="2025-10-19T07:09:30.111" v="728" actId="1076"/>
          <ac:spMkLst>
            <pc:docMk/>
            <pc:sldMk cId="136431597" sldId="256"/>
            <ac:spMk id="5" creationId="{D73CECF0-2F5F-421D-40D8-FF07BBB9D627}"/>
          </ac:spMkLst>
        </pc:spChg>
        <pc:spChg chg="add mod">
          <ac:chgData name="Aquiles Jose Escarra Ruiz" userId="6bfee2a3-e326-4482-ac13-8aae91f282d8" providerId="ADAL" clId="{73FD3838-52D1-4CD4-9EA8-B075BF167696}" dt="2025-10-19T07:07:26.149" v="644" actId="1076"/>
          <ac:spMkLst>
            <pc:docMk/>
            <pc:sldMk cId="136431597" sldId="256"/>
            <ac:spMk id="6" creationId="{75B75244-E244-846B-1739-02C5E65AB726}"/>
          </ac:spMkLst>
        </pc:spChg>
        <pc:spChg chg="mod">
          <ac:chgData name="Aquiles Jose Escarra Ruiz" userId="6bfee2a3-e326-4482-ac13-8aae91f282d8" providerId="ADAL" clId="{73FD3838-52D1-4CD4-9EA8-B075BF167696}" dt="2025-10-20T01:38:41.386" v="3447"/>
          <ac:spMkLst>
            <pc:docMk/>
            <pc:sldMk cId="136431597" sldId="256"/>
            <ac:spMk id="7" creationId="{8A703E9E-5A1B-E2E6-0F2E-A71620727B5D}"/>
          </ac:spMkLst>
        </pc:spChg>
        <pc:spChg chg="mod">
          <ac:chgData name="Aquiles Jose Escarra Ruiz" userId="6bfee2a3-e326-4482-ac13-8aae91f282d8" providerId="ADAL" clId="{73FD3838-52D1-4CD4-9EA8-B075BF167696}" dt="2025-10-20T01:38:41.386" v="3447"/>
          <ac:spMkLst>
            <pc:docMk/>
            <pc:sldMk cId="136431597" sldId="256"/>
            <ac:spMk id="19" creationId="{6C928D41-EF5A-CD2D-71A9-FB5A91BADA2F}"/>
          </ac:spMkLst>
        </pc:spChg>
        <pc:spChg chg="add mod">
          <ac:chgData name="Aquiles Jose Escarra Ruiz" userId="6bfee2a3-e326-4482-ac13-8aae91f282d8" providerId="ADAL" clId="{73FD3838-52D1-4CD4-9EA8-B075BF167696}" dt="2025-10-19T07:08:54.857" v="725" actId="164"/>
          <ac:spMkLst>
            <pc:docMk/>
            <pc:sldMk cId="136431597" sldId="256"/>
            <ac:spMk id="22" creationId="{2B025943-D0E9-4E24-94EA-249C18BF1900}"/>
          </ac:spMkLst>
        </pc:spChg>
        <pc:spChg chg="add mod ord">
          <ac:chgData name="Aquiles Jose Escarra Ruiz" userId="6bfee2a3-e326-4482-ac13-8aae91f282d8" providerId="ADAL" clId="{73FD3838-52D1-4CD4-9EA8-B075BF167696}" dt="2025-10-19T07:09:52.882" v="730" actId="166"/>
          <ac:spMkLst>
            <pc:docMk/>
            <pc:sldMk cId="136431597" sldId="256"/>
            <ac:spMk id="33" creationId="{B2335AFB-4B3C-E3B5-3548-53F46458E2B8}"/>
          </ac:spMkLst>
        </pc:spChg>
        <pc:spChg chg="add mod ord">
          <ac:chgData name="Aquiles Jose Escarra Ruiz" userId="6bfee2a3-e326-4482-ac13-8aae91f282d8" providerId="ADAL" clId="{73FD3838-52D1-4CD4-9EA8-B075BF167696}" dt="2025-10-19T07:09:52.882" v="730" actId="166"/>
          <ac:spMkLst>
            <pc:docMk/>
            <pc:sldMk cId="136431597" sldId="256"/>
            <ac:spMk id="35" creationId="{BBC7EC1D-D6F5-770A-2902-B0D266B7E47E}"/>
          </ac:spMkLst>
        </pc:spChg>
        <pc:spChg chg="add mod ord">
          <ac:chgData name="Aquiles Jose Escarra Ruiz" userId="6bfee2a3-e326-4482-ac13-8aae91f282d8" providerId="ADAL" clId="{73FD3838-52D1-4CD4-9EA8-B075BF167696}" dt="2025-10-19T07:09:52.882" v="730" actId="166"/>
          <ac:spMkLst>
            <pc:docMk/>
            <pc:sldMk cId="136431597" sldId="256"/>
            <ac:spMk id="37" creationId="{193FBF07-E170-C718-3F64-9D242C586F47}"/>
          </ac:spMkLst>
        </pc:spChg>
        <pc:spChg chg="add del mod">
          <ac:chgData name="Aquiles Jose Escarra Ruiz" userId="6bfee2a3-e326-4482-ac13-8aae91f282d8" providerId="ADAL" clId="{73FD3838-52D1-4CD4-9EA8-B075BF167696}" dt="2025-10-20T01:53:18.174" v="3878" actId="478"/>
          <ac:spMkLst>
            <pc:docMk/>
            <pc:sldMk cId="136431597" sldId="256"/>
            <ac:spMk id="48" creationId="{6EFE415E-4795-B70D-36DA-E9954B166CA2}"/>
          </ac:spMkLst>
        </pc:spChg>
        <pc:spChg chg="add del mod">
          <ac:chgData name="Aquiles Jose Escarra Ruiz" userId="6bfee2a3-e326-4482-ac13-8aae91f282d8" providerId="ADAL" clId="{73FD3838-52D1-4CD4-9EA8-B075BF167696}" dt="2025-10-20T01:53:18.174" v="3878" actId="478"/>
          <ac:spMkLst>
            <pc:docMk/>
            <pc:sldMk cId="136431597" sldId="256"/>
            <ac:spMk id="49" creationId="{29671D4F-F436-37DF-6756-FC2C325EB25B}"/>
          </ac:spMkLst>
        </pc:spChg>
        <pc:spChg chg="add del mod">
          <ac:chgData name="Aquiles Jose Escarra Ruiz" userId="6bfee2a3-e326-4482-ac13-8aae91f282d8" providerId="ADAL" clId="{73FD3838-52D1-4CD4-9EA8-B075BF167696}" dt="2025-10-19T07:50:33.640" v="2133" actId="478"/>
          <ac:spMkLst>
            <pc:docMk/>
            <pc:sldMk cId="136431597" sldId="256"/>
            <ac:spMk id="49" creationId="{52A80ABA-328F-EDF1-1B69-EA43C84020C1}"/>
          </ac:spMkLst>
        </pc:spChg>
        <pc:spChg chg="add del mod">
          <ac:chgData name="Aquiles Jose Escarra Ruiz" userId="6bfee2a3-e326-4482-ac13-8aae91f282d8" providerId="ADAL" clId="{73FD3838-52D1-4CD4-9EA8-B075BF167696}" dt="2025-10-19T07:50:33.640" v="2133" actId="478"/>
          <ac:spMkLst>
            <pc:docMk/>
            <pc:sldMk cId="136431597" sldId="256"/>
            <ac:spMk id="50" creationId="{44B56F5C-BC28-A8D9-72DD-D50A0684B175}"/>
          </ac:spMkLst>
        </pc:spChg>
        <pc:spChg chg="add del mod">
          <ac:chgData name="Aquiles Jose Escarra Ruiz" userId="6bfee2a3-e326-4482-ac13-8aae91f282d8" providerId="ADAL" clId="{73FD3838-52D1-4CD4-9EA8-B075BF167696}" dt="2025-10-20T01:53:18.174" v="3878" actId="478"/>
          <ac:spMkLst>
            <pc:docMk/>
            <pc:sldMk cId="136431597" sldId="256"/>
            <ac:spMk id="50" creationId="{A610A62E-8B29-76B7-098F-4415E9DF8B52}"/>
          </ac:spMkLst>
        </pc:spChg>
        <pc:spChg chg="add del mod">
          <ac:chgData name="Aquiles Jose Escarra Ruiz" userId="6bfee2a3-e326-4482-ac13-8aae91f282d8" providerId="ADAL" clId="{73FD3838-52D1-4CD4-9EA8-B075BF167696}" dt="2025-10-19T07:50:33.640" v="2133" actId="478"/>
          <ac:spMkLst>
            <pc:docMk/>
            <pc:sldMk cId="136431597" sldId="256"/>
            <ac:spMk id="51" creationId="{F66BD62B-F029-794B-2A5E-960F3A2D2A7C}"/>
          </ac:spMkLst>
        </pc:spChg>
        <pc:spChg chg="add del mod">
          <ac:chgData name="Aquiles Jose Escarra Ruiz" userId="6bfee2a3-e326-4482-ac13-8aae91f282d8" providerId="ADAL" clId="{73FD3838-52D1-4CD4-9EA8-B075BF167696}" dt="2025-10-20T01:53:18.174" v="3878" actId="478"/>
          <ac:spMkLst>
            <pc:docMk/>
            <pc:sldMk cId="136431597" sldId="256"/>
            <ac:spMk id="52" creationId="{467693B0-75E9-1039-7BA7-881D30A869A9}"/>
          </ac:spMkLst>
        </pc:spChg>
        <pc:spChg chg="add del mod">
          <ac:chgData name="Aquiles Jose Escarra Ruiz" userId="6bfee2a3-e326-4482-ac13-8aae91f282d8" providerId="ADAL" clId="{73FD3838-52D1-4CD4-9EA8-B075BF167696}" dt="2025-10-19T07:50:33.640" v="2133" actId="478"/>
          <ac:spMkLst>
            <pc:docMk/>
            <pc:sldMk cId="136431597" sldId="256"/>
            <ac:spMk id="52" creationId="{F2B9B5E8-6ABD-74F8-1DB7-CF88CBE942A6}"/>
          </ac:spMkLst>
        </pc:spChg>
        <pc:spChg chg="add del mod">
          <ac:chgData name="Aquiles Jose Escarra Ruiz" userId="6bfee2a3-e326-4482-ac13-8aae91f282d8" providerId="ADAL" clId="{73FD3838-52D1-4CD4-9EA8-B075BF167696}" dt="2025-10-19T07:50:33.640" v="2133" actId="478"/>
          <ac:spMkLst>
            <pc:docMk/>
            <pc:sldMk cId="136431597" sldId="256"/>
            <ac:spMk id="53" creationId="{5BA9C436-2C4D-BD69-B361-E8771EE90333}"/>
          </ac:spMkLst>
        </pc:spChg>
        <pc:spChg chg="mod">
          <ac:chgData name="Aquiles Jose Escarra Ruiz" userId="6bfee2a3-e326-4482-ac13-8aae91f282d8" providerId="ADAL" clId="{73FD3838-52D1-4CD4-9EA8-B075BF167696}" dt="2025-10-19T07:50:40.518" v="2134"/>
          <ac:spMkLst>
            <pc:docMk/>
            <pc:sldMk cId="136431597" sldId="256"/>
            <ac:spMk id="55" creationId="{09C68F67-E7E3-0D58-24A1-E29AD26DC7ED}"/>
          </ac:spMkLst>
        </pc:spChg>
        <pc:spChg chg="mod">
          <ac:chgData name="Aquiles Jose Escarra Ruiz" userId="6bfee2a3-e326-4482-ac13-8aae91f282d8" providerId="ADAL" clId="{73FD3838-52D1-4CD4-9EA8-B075BF167696}" dt="2025-10-19T07:50:40.518" v="2134"/>
          <ac:spMkLst>
            <pc:docMk/>
            <pc:sldMk cId="136431597" sldId="256"/>
            <ac:spMk id="56" creationId="{2BA85E99-20C6-F488-E810-0C83A37377B5}"/>
          </ac:spMkLst>
        </pc:spChg>
        <pc:spChg chg="mod">
          <ac:chgData name="Aquiles Jose Escarra Ruiz" userId="6bfee2a3-e326-4482-ac13-8aae91f282d8" providerId="ADAL" clId="{73FD3838-52D1-4CD4-9EA8-B075BF167696}" dt="2025-10-19T07:50:40.518" v="2134"/>
          <ac:spMkLst>
            <pc:docMk/>
            <pc:sldMk cId="136431597" sldId="256"/>
            <ac:spMk id="57" creationId="{69833A15-2C1D-4CE0-22E0-987302F5ADDB}"/>
          </ac:spMkLst>
        </pc:spChg>
        <pc:spChg chg="mod">
          <ac:chgData name="Aquiles Jose Escarra Ruiz" userId="6bfee2a3-e326-4482-ac13-8aae91f282d8" providerId="ADAL" clId="{73FD3838-52D1-4CD4-9EA8-B075BF167696}" dt="2025-10-19T07:50:40.518" v="2134"/>
          <ac:spMkLst>
            <pc:docMk/>
            <pc:sldMk cId="136431597" sldId="256"/>
            <ac:spMk id="58" creationId="{02B4DF5D-FA5A-CFE7-F6BD-8DFAC53FFB9F}"/>
          </ac:spMkLst>
        </pc:spChg>
        <pc:spChg chg="mod">
          <ac:chgData name="Aquiles Jose Escarra Ruiz" userId="6bfee2a3-e326-4482-ac13-8aae91f282d8" providerId="ADAL" clId="{73FD3838-52D1-4CD4-9EA8-B075BF167696}" dt="2025-10-19T07:50:40.518" v="2134"/>
          <ac:spMkLst>
            <pc:docMk/>
            <pc:sldMk cId="136431597" sldId="256"/>
            <ac:spMk id="59" creationId="{0122BC3B-5111-95BE-D92B-0DDD590E31CD}"/>
          </ac:spMkLst>
        </pc:spChg>
        <pc:spChg chg="mod">
          <ac:chgData name="Aquiles Jose Escarra Ruiz" userId="6bfee2a3-e326-4482-ac13-8aae91f282d8" providerId="ADAL" clId="{73FD3838-52D1-4CD4-9EA8-B075BF167696}" dt="2025-10-20T01:53:25.004" v="3879"/>
          <ac:spMkLst>
            <pc:docMk/>
            <pc:sldMk cId="136431597" sldId="256"/>
            <ac:spMk id="60" creationId="{EBD6804B-12D9-1033-2E36-63B8EB9EF11A}"/>
          </ac:spMkLst>
        </pc:spChg>
        <pc:spChg chg="mod">
          <ac:chgData name="Aquiles Jose Escarra Ruiz" userId="6bfee2a3-e326-4482-ac13-8aae91f282d8" providerId="ADAL" clId="{73FD3838-52D1-4CD4-9EA8-B075BF167696}" dt="2025-10-20T01:53:25.004" v="3879"/>
          <ac:spMkLst>
            <pc:docMk/>
            <pc:sldMk cId="136431597" sldId="256"/>
            <ac:spMk id="61" creationId="{0A4EAEF8-C1F1-877F-D382-E6B0B75773F3}"/>
          </ac:spMkLst>
        </pc:spChg>
        <pc:spChg chg="mod">
          <ac:chgData name="Aquiles Jose Escarra Ruiz" userId="6bfee2a3-e326-4482-ac13-8aae91f282d8" providerId="ADAL" clId="{73FD3838-52D1-4CD4-9EA8-B075BF167696}" dt="2025-10-20T01:53:25.004" v="3879"/>
          <ac:spMkLst>
            <pc:docMk/>
            <pc:sldMk cId="136431597" sldId="256"/>
            <ac:spMk id="62" creationId="{7D745E04-6857-178A-D900-6082E3086E1D}"/>
          </ac:spMkLst>
        </pc:spChg>
        <pc:spChg chg="mod">
          <ac:chgData name="Aquiles Jose Escarra Ruiz" userId="6bfee2a3-e326-4482-ac13-8aae91f282d8" providerId="ADAL" clId="{73FD3838-52D1-4CD4-9EA8-B075BF167696}" dt="2025-10-20T01:53:25.004" v="3879"/>
          <ac:spMkLst>
            <pc:docMk/>
            <pc:sldMk cId="136431597" sldId="256"/>
            <ac:spMk id="63" creationId="{D57814CA-EE98-E001-8AC5-EE1B62A556F9}"/>
          </ac:spMkLst>
        </pc:spChg>
        <pc:grpChg chg="add del mod">
          <ac:chgData name="Aquiles Jose Escarra Ruiz" userId="6bfee2a3-e326-4482-ac13-8aae91f282d8" providerId="ADAL" clId="{73FD3838-52D1-4CD4-9EA8-B075BF167696}" dt="2025-10-20T01:38:46.893" v="3508" actId="478"/>
          <ac:grpSpMkLst>
            <pc:docMk/>
            <pc:sldMk cId="136431597" sldId="256"/>
            <ac:grpSpMk id="2" creationId="{F2053483-82B2-440B-9993-D80A7A219DCB}"/>
          </ac:grpSpMkLst>
        </pc:grpChg>
        <pc:grpChg chg="add mod">
          <ac:chgData name="Aquiles Jose Escarra Ruiz" userId="6bfee2a3-e326-4482-ac13-8aae91f282d8" providerId="ADAL" clId="{73FD3838-52D1-4CD4-9EA8-B075BF167696}" dt="2025-10-19T07:09:13.305" v="726" actId="164"/>
          <ac:grpSpMkLst>
            <pc:docMk/>
            <pc:sldMk cId="136431597" sldId="256"/>
            <ac:grpSpMk id="9" creationId="{C1D249E6-DD45-049C-CC72-26248D823FA5}"/>
          </ac:grpSpMkLst>
        </pc:grpChg>
        <pc:grpChg chg="add mod">
          <ac:chgData name="Aquiles Jose Escarra Ruiz" userId="6bfee2a3-e326-4482-ac13-8aae91f282d8" providerId="ADAL" clId="{73FD3838-52D1-4CD4-9EA8-B075BF167696}" dt="2025-10-19T07:09:13.305" v="726" actId="164"/>
          <ac:grpSpMkLst>
            <pc:docMk/>
            <pc:sldMk cId="136431597" sldId="256"/>
            <ac:grpSpMk id="42" creationId="{D82E2A4E-978F-E5AF-9EE4-65E819CD2B5B}"/>
          </ac:grpSpMkLst>
        </pc:grpChg>
        <pc:grpChg chg="add mod">
          <ac:chgData name="Aquiles Jose Escarra Ruiz" userId="6bfee2a3-e326-4482-ac13-8aae91f282d8" providerId="ADAL" clId="{73FD3838-52D1-4CD4-9EA8-B075BF167696}" dt="2025-10-19T07:10:14.542" v="818" actId="1036"/>
          <ac:grpSpMkLst>
            <pc:docMk/>
            <pc:sldMk cId="136431597" sldId="256"/>
            <ac:grpSpMk id="43" creationId="{E0DB7591-3EAE-B740-70F0-962C1A395887}"/>
          </ac:grpSpMkLst>
        </pc:grpChg>
        <pc:grpChg chg="add mod">
          <ac:chgData name="Aquiles Jose Escarra Ruiz" userId="6bfee2a3-e326-4482-ac13-8aae91f282d8" providerId="ADAL" clId="{73FD3838-52D1-4CD4-9EA8-B075BF167696}" dt="2025-10-20T01:53:29.105" v="3929" actId="1038"/>
          <ac:grpSpMkLst>
            <pc:docMk/>
            <pc:sldMk cId="136431597" sldId="256"/>
            <ac:grpSpMk id="53" creationId="{C9303ECD-8F58-D183-2E27-29A4B6466A4C}"/>
          </ac:grpSpMkLst>
        </pc:grpChg>
        <pc:grpChg chg="add del mod">
          <ac:chgData name="Aquiles Jose Escarra Ruiz" userId="6bfee2a3-e326-4482-ac13-8aae91f282d8" providerId="ADAL" clId="{73FD3838-52D1-4CD4-9EA8-B075BF167696}" dt="2025-10-20T01:36:15.478" v="3444" actId="478"/>
          <ac:grpSpMkLst>
            <pc:docMk/>
            <pc:sldMk cId="136431597" sldId="256"/>
            <ac:grpSpMk id="54" creationId="{235CAC7A-4C05-D82F-0DF3-82F8193F6E01}"/>
          </ac:grpSpMkLst>
        </pc:grpChg>
        <pc:picChg chg="add del mod modCrop">
          <ac:chgData name="Aquiles Jose Escarra Ruiz" userId="6bfee2a3-e326-4482-ac13-8aae91f282d8" providerId="ADAL" clId="{73FD3838-52D1-4CD4-9EA8-B075BF167696}" dt="2025-10-19T06:34:48.858" v="514" actId="478"/>
          <ac:picMkLst>
            <pc:docMk/>
            <pc:sldMk cId="136431597" sldId="256"/>
            <ac:picMk id="2" creationId="{2BF3EBC8-980D-C7C6-13B2-E43788B2A7BE}"/>
          </ac:picMkLst>
        </pc:picChg>
        <pc:picChg chg="add mod">
          <ac:chgData name="Aquiles Jose Escarra Ruiz" userId="6bfee2a3-e326-4482-ac13-8aae91f282d8" providerId="ADAL" clId="{73FD3838-52D1-4CD4-9EA8-B075BF167696}" dt="2025-10-19T06:38:44.049" v="532" actId="1076"/>
          <ac:picMkLst>
            <pc:docMk/>
            <pc:sldMk cId="136431597" sldId="256"/>
            <ac:picMk id="3" creationId="{F40DC018-F029-2C9D-F9A7-805832F75B86}"/>
          </ac:picMkLst>
        </pc:picChg>
        <pc:picChg chg="add del mod">
          <ac:chgData name="Aquiles Jose Escarra Ruiz" userId="6bfee2a3-e326-4482-ac13-8aae91f282d8" providerId="ADAL" clId="{73FD3838-52D1-4CD4-9EA8-B075BF167696}" dt="2025-10-19T06:38:40.801" v="531" actId="478"/>
          <ac:picMkLst>
            <pc:docMk/>
            <pc:sldMk cId="136431597" sldId="256"/>
            <ac:picMk id="4" creationId="{82560B82-9D00-B608-10FF-1DE8CC731799}"/>
          </ac:picMkLst>
        </pc:picChg>
        <pc:picChg chg="add del mod modCrop">
          <ac:chgData name="Aquiles Jose Escarra Ruiz" userId="6bfee2a3-e326-4482-ac13-8aae91f282d8" providerId="ADAL" clId="{73FD3838-52D1-4CD4-9EA8-B075BF167696}" dt="2025-10-19T06:29:11.620" v="394" actId="478"/>
          <ac:picMkLst>
            <pc:docMk/>
            <pc:sldMk cId="136431597" sldId="256"/>
            <ac:picMk id="7" creationId="{A055D3B0-4647-B547-036B-6E21167EF657}"/>
          </ac:picMkLst>
        </pc:picChg>
        <pc:picChg chg="add mod">
          <ac:chgData name="Aquiles Jose Escarra Ruiz" userId="6bfee2a3-e326-4482-ac13-8aae91f282d8" providerId="ADAL" clId="{73FD3838-52D1-4CD4-9EA8-B075BF167696}" dt="2025-10-09T06:11:33.522" v="174" actId="1076"/>
          <ac:picMkLst>
            <pc:docMk/>
            <pc:sldMk cId="136431597" sldId="256"/>
            <ac:picMk id="8" creationId="{AD4F8315-35D2-E1C4-34FB-8211AA424E26}"/>
          </ac:picMkLst>
        </pc:picChg>
        <pc:picChg chg="add mod">
          <ac:chgData name="Aquiles Jose Escarra Ruiz" userId="6bfee2a3-e326-4482-ac13-8aae91f282d8" providerId="ADAL" clId="{73FD3838-52D1-4CD4-9EA8-B075BF167696}" dt="2025-10-09T06:17:51.111" v="224" actId="14100"/>
          <ac:picMkLst>
            <pc:docMk/>
            <pc:sldMk cId="136431597" sldId="256"/>
            <ac:picMk id="10" creationId="{9729834A-557A-9DEC-FB25-EBD7C68F7758}"/>
          </ac:picMkLst>
        </pc:picChg>
        <pc:picChg chg="add mod">
          <ac:chgData name="Aquiles Jose Escarra Ruiz" userId="6bfee2a3-e326-4482-ac13-8aae91f282d8" providerId="ADAL" clId="{73FD3838-52D1-4CD4-9EA8-B075BF167696}" dt="2025-10-09T06:09:44.461" v="148" actId="1076"/>
          <ac:picMkLst>
            <pc:docMk/>
            <pc:sldMk cId="136431597" sldId="256"/>
            <ac:picMk id="11" creationId="{E0219B37-B340-9249-4872-8403F32A364A}"/>
          </ac:picMkLst>
        </pc:picChg>
        <pc:picChg chg="add mod">
          <ac:chgData name="Aquiles Jose Escarra Ruiz" userId="6bfee2a3-e326-4482-ac13-8aae91f282d8" providerId="ADAL" clId="{73FD3838-52D1-4CD4-9EA8-B075BF167696}" dt="2025-10-09T06:07:53.045" v="132" actId="1076"/>
          <ac:picMkLst>
            <pc:docMk/>
            <pc:sldMk cId="136431597" sldId="256"/>
            <ac:picMk id="12" creationId="{BA8F0330-C8FC-292A-1374-AD3C1659F318}"/>
          </ac:picMkLst>
        </pc:picChg>
        <pc:picChg chg="add mod">
          <ac:chgData name="Aquiles Jose Escarra Ruiz" userId="6bfee2a3-e326-4482-ac13-8aae91f282d8" providerId="ADAL" clId="{73FD3838-52D1-4CD4-9EA8-B075BF167696}" dt="2025-10-09T06:16:00.258" v="216" actId="1076"/>
          <ac:picMkLst>
            <pc:docMk/>
            <pc:sldMk cId="136431597" sldId="256"/>
            <ac:picMk id="13" creationId="{B62B9313-E179-D799-7965-D48BFBE2421C}"/>
          </ac:picMkLst>
        </pc:picChg>
        <pc:picChg chg="add mod">
          <ac:chgData name="Aquiles Jose Escarra Ruiz" userId="6bfee2a3-e326-4482-ac13-8aae91f282d8" providerId="ADAL" clId="{73FD3838-52D1-4CD4-9EA8-B075BF167696}" dt="2025-10-09T06:16:00.258" v="216" actId="1076"/>
          <ac:picMkLst>
            <pc:docMk/>
            <pc:sldMk cId="136431597" sldId="256"/>
            <ac:picMk id="14" creationId="{EB56C464-779A-CF3C-3786-4CA5BCB98F40}"/>
          </ac:picMkLst>
        </pc:picChg>
        <pc:picChg chg="add mod">
          <ac:chgData name="Aquiles Jose Escarra Ruiz" userId="6bfee2a3-e326-4482-ac13-8aae91f282d8" providerId="ADAL" clId="{73FD3838-52D1-4CD4-9EA8-B075BF167696}" dt="2025-10-09T06:08:14.123" v="139" actId="1037"/>
          <ac:picMkLst>
            <pc:docMk/>
            <pc:sldMk cId="136431597" sldId="256"/>
            <ac:picMk id="15" creationId="{FEB28AE8-BAE0-DDE0-783B-C59F0F1CF979}"/>
          </ac:picMkLst>
        </pc:picChg>
        <pc:picChg chg="add mod">
          <ac:chgData name="Aquiles Jose Escarra Ruiz" userId="6bfee2a3-e326-4482-ac13-8aae91f282d8" providerId="ADAL" clId="{73FD3838-52D1-4CD4-9EA8-B075BF167696}" dt="2025-10-09T06:16:00.258" v="216" actId="1076"/>
          <ac:picMkLst>
            <pc:docMk/>
            <pc:sldMk cId="136431597" sldId="256"/>
            <ac:picMk id="16" creationId="{E17789BA-1790-B6F6-BC00-0D998F2CA515}"/>
          </ac:picMkLst>
        </pc:picChg>
        <pc:picChg chg="add mod">
          <ac:chgData name="Aquiles Jose Escarra Ruiz" userId="6bfee2a3-e326-4482-ac13-8aae91f282d8" providerId="ADAL" clId="{73FD3838-52D1-4CD4-9EA8-B075BF167696}" dt="2025-10-09T06:09:41.854" v="147" actId="1076"/>
          <ac:picMkLst>
            <pc:docMk/>
            <pc:sldMk cId="136431597" sldId="256"/>
            <ac:picMk id="17" creationId="{3E7CB7E4-5F27-5626-8AA2-CDC31E8FE5C8}"/>
          </ac:picMkLst>
        </pc:picChg>
        <pc:picChg chg="add mod">
          <ac:chgData name="Aquiles Jose Escarra Ruiz" userId="6bfee2a3-e326-4482-ac13-8aae91f282d8" providerId="ADAL" clId="{73FD3838-52D1-4CD4-9EA8-B075BF167696}" dt="2025-10-09T06:15:55.666" v="215" actId="1076"/>
          <ac:picMkLst>
            <pc:docMk/>
            <pc:sldMk cId="136431597" sldId="256"/>
            <ac:picMk id="18" creationId="{580C4D7A-1291-0210-56E1-DDF46995F957}"/>
          </ac:picMkLst>
        </pc:picChg>
        <pc:picChg chg="add mod">
          <ac:chgData name="Aquiles Jose Escarra Ruiz" userId="6bfee2a3-e326-4482-ac13-8aae91f282d8" providerId="ADAL" clId="{73FD3838-52D1-4CD4-9EA8-B075BF167696}" dt="2025-10-09T06:16:00.258" v="216" actId="1076"/>
          <ac:picMkLst>
            <pc:docMk/>
            <pc:sldMk cId="136431597" sldId="256"/>
            <ac:picMk id="20" creationId="{693CFF30-CAB6-F64C-CE1D-BFB1AEBF8679}"/>
          </ac:picMkLst>
        </pc:picChg>
        <pc:picChg chg="add mod">
          <ac:chgData name="Aquiles Jose Escarra Ruiz" userId="6bfee2a3-e326-4482-ac13-8aae91f282d8" providerId="ADAL" clId="{73FD3838-52D1-4CD4-9EA8-B075BF167696}" dt="2025-10-09T06:16:00.258" v="216" actId="1076"/>
          <ac:picMkLst>
            <pc:docMk/>
            <pc:sldMk cId="136431597" sldId="256"/>
            <ac:picMk id="21" creationId="{51078AD5-30AB-A9E2-46F1-DA4D2E7BB2EB}"/>
          </ac:picMkLst>
        </pc:picChg>
        <pc:picChg chg="add mod modCrop">
          <ac:chgData name="Aquiles Jose Escarra Ruiz" userId="6bfee2a3-e326-4482-ac13-8aae91f282d8" providerId="ADAL" clId="{73FD3838-52D1-4CD4-9EA8-B075BF167696}" dt="2025-10-09T06:11:48.394" v="177" actId="1076"/>
          <ac:picMkLst>
            <pc:docMk/>
            <pc:sldMk cId="136431597" sldId="256"/>
            <ac:picMk id="23" creationId="{DA05014D-1405-7A1B-8C76-DF52719A3F06}"/>
          </ac:picMkLst>
        </pc:picChg>
        <pc:picChg chg="add mod">
          <ac:chgData name="Aquiles Jose Escarra Ruiz" userId="6bfee2a3-e326-4482-ac13-8aae91f282d8" providerId="ADAL" clId="{73FD3838-52D1-4CD4-9EA8-B075BF167696}" dt="2025-10-09T06:11:51.772" v="178" actId="571"/>
          <ac:picMkLst>
            <pc:docMk/>
            <pc:sldMk cId="136431597" sldId="256"/>
            <ac:picMk id="24" creationId="{7437215A-5E51-1CCE-F14D-65509DFF9AD5}"/>
          </ac:picMkLst>
        </pc:picChg>
        <pc:picChg chg="add mod">
          <ac:chgData name="Aquiles Jose Escarra Ruiz" userId="6bfee2a3-e326-4482-ac13-8aae91f282d8" providerId="ADAL" clId="{73FD3838-52D1-4CD4-9EA8-B075BF167696}" dt="2025-10-09T06:11:53.939" v="179" actId="571"/>
          <ac:picMkLst>
            <pc:docMk/>
            <pc:sldMk cId="136431597" sldId="256"/>
            <ac:picMk id="25" creationId="{7A98BD6B-5E55-28D9-C76B-BE93515AA6E4}"/>
          </ac:picMkLst>
        </pc:picChg>
        <pc:picChg chg="add mod">
          <ac:chgData name="Aquiles Jose Escarra Ruiz" userId="6bfee2a3-e326-4482-ac13-8aae91f282d8" providerId="ADAL" clId="{73FD3838-52D1-4CD4-9EA8-B075BF167696}" dt="2025-10-09T06:11:55.519" v="180" actId="571"/>
          <ac:picMkLst>
            <pc:docMk/>
            <pc:sldMk cId="136431597" sldId="256"/>
            <ac:picMk id="26" creationId="{8A6ED91D-7F2B-D406-9D79-91034522FACB}"/>
          </ac:picMkLst>
        </pc:picChg>
        <pc:picChg chg="add mod">
          <ac:chgData name="Aquiles Jose Escarra Ruiz" userId="6bfee2a3-e326-4482-ac13-8aae91f282d8" providerId="ADAL" clId="{73FD3838-52D1-4CD4-9EA8-B075BF167696}" dt="2025-10-09T06:12:10.804" v="186" actId="1076"/>
          <ac:picMkLst>
            <pc:docMk/>
            <pc:sldMk cId="136431597" sldId="256"/>
            <ac:picMk id="27" creationId="{1F6C632D-5EAA-CE15-305B-5C082EEE7518}"/>
          </ac:picMkLst>
        </pc:picChg>
        <pc:picChg chg="add mod">
          <ac:chgData name="Aquiles Jose Escarra Ruiz" userId="6bfee2a3-e326-4482-ac13-8aae91f282d8" providerId="ADAL" clId="{73FD3838-52D1-4CD4-9EA8-B075BF167696}" dt="2025-10-09T06:12:14.141" v="187" actId="571"/>
          <ac:picMkLst>
            <pc:docMk/>
            <pc:sldMk cId="136431597" sldId="256"/>
            <ac:picMk id="28" creationId="{6DDC6D3B-3895-020E-19F3-31D55617317A}"/>
          </ac:picMkLst>
        </pc:picChg>
        <pc:picChg chg="add mod">
          <ac:chgData name="Aquiles Jose Escarra Ruiz" userId="6bfee2a3-e326-4482-ac13-8aae91f282d8" providerId="ADAL" clId="{73FD3838-52D1-4CD4-9EA8-B075BF167696}" dt="2025-10-09T06:12:17.456" v="188" actId="571"/>
          <ac:picMkLst>
            <pc:docMk/>
            <pc:sldMk cId="136431597" sldId="256"/>
            <ac:picMk id="29" creationId="{323A1FB4-7505-6249-03A3-9E75A88DF233}"/>
          </ac:picMkLst>
        </pc:picChg>
        <pc:picChg chg="add mod">
          <ac:chgData name="Aquiles Jose Escarra Ruiz" userId="6bfee2a3-e326-4482-ac13-8aae91f282d8" providerId="ADAL" clId="{73FD3838-52D1-4CD4-9EA8-B075BF167696}" dt="2025-10-09T06:16:00.258" v="216" actId="1076"/>
          <ac:picMkLst>
            <pc:docMk/>
            <pc:sldMk cId="136431597" sldId="256"/>
            <ac:picMk id="30" creationId="{09252F8B-C036-44AC-1B62-A98FBECC2A30}"/>
          </ac:picMkLst>
        </pc:picChg>
        <pc:picChg chg="add mod">
          <ac:chgData name="Aquiles Jose Escarra Ruiz" userId="6bfee2a3-e326-4482-ac13-8aae91f282d8" providerId="ADAL" clId="{73FD3838-52D1-4CD4-9EA8-B075BF167696}" dt="2025-10-09T06:27:25.353" v="280" actId="1076"/>
          <ac:picMkLst>
            <pc:docMk/>
            <pc:sldMk cId="136431597" sldId="256"/>
            <ac:picMk id="32" creationId="{16BBE193-3A85-5A7E-305B-EAE15EFFD9F2}"/>
          </ac:picMkLst>
        </pc:picChg>
        <pc:picChg chg="add del mod">
          <ac:chgData name="Aquiles Jose Escarra Ruiz" userId="6bfee2a3-e326-4482-ac13-8aae91f282d8" providerId="ADAL" clId="{73FD3838-52D1-4CD4-9EA8-B075BF167696}" dt="2025-10-20T01:53:18.174" v="3878" actId="478"/>
          <ac:picMkLst>
            <pc:docMk/>
            <pc:sldMk cId="136431597" sldId="256"/>
            <ac:picMk id="34" creationId="{9E8641EC-8145-DCC6-F854-463DD9E41642}"/>
          </ac:picMkLst>
        </pc:picChg>
        <pc:picChg chg="add del mod">
          <ac:chgData name="Aquiles Jose Escarra Ruiz" userId="6bfee2a3-e326-4482-ac13-8aae91f282d8" providerId="ADAL" clId="{73FD3838-52D1-4CD4-9EA8-B075BF167696}" dt="2025-10-20T01:53:18.174" v="3878" actId="478"/>
          <ac:picMkLst>
            <pc:docMk/>
            <pc:sldMk cId="136431597" sldId="256"/>
            <ac:picMk id="36" creationId="{23A96D5E-86F2-E5BF-3F75-8DA9F3C0D07D}"/>
          </ac:picMkLst>
        </pc:picChg>
        <pc:picChg chg="add del mod">
          <ac:chgData name="Aquiles Jose Escarra Ruiz" userId="6bfee2a3-e326-4482-ac13-8aae91f282d8" providerId="ADAL" clId="{73FD3838-52D1-4CD4-9EA8-B075BF167696}" dt="2025-10-20T01:53:18.174" v="3878" actId="478"/>
          <ac:picMkLst>
            <pc:docMk/>
            <pc:sldMk cId="136431597" sldId="256"/>
            <ac:picMk id="38" creationId="{6E6E281D-2470-E47F-A74B-690F647B35AE}"/>
          </ac:picMkLst>
        </pc:picChg>
        <pc:picChg chg="add del mod">
          <ac:chgData name="Aquiles Jose Escarra Ruiz" userId="6bfee2a3-e326-4482-ac13-8aae91f282d8" providerId="ADAL" clId="{73FD3838-52D1-4CD4-9EA8-B075BF167696}" dt="2025-10-20T01:53:18.174" v="3878" actId="478"/>
          <ac:picMkLst>
            <pc:docMk/>
            <pc:sldMk cId="136431597" sldId="256"/>
            <ac:picMk id="44" creationId="{AA6E4D02-031E-7253-738E-64AA35CA3D43}"/>
          </ac:picMkLst>
        </pc:picChg>
        <pc:picChg chg="add del mod">
          <ac:chgData name="Aquiles Jose Escarra Ruiz" userId="6bfee2a3-e326-4482-ac13-8aae91f282d8" providerId="ADAL" clId="{73FD3838-52D1-4CD4-9EA8-B075BF167696}" dt="2025-10-20T01:53:18.174" v="3878" actId="478"/>
          <ac:picMkLst>
            <pc:docMk/>
            <pc:sldMk cId="136431597" sldId="256"/>
            <ac:picMk id="45" creationId="{37FA847F-49E4-1B80-B596-C9EC07D31A06}"/>
          </ac:picMkLst>
        </pc:picChg>
        <pc:picChg chg="add del mod">
          <ac:chgData name="Aquiles Jose Escarra Ruiz" userId="6bfee2a3-e326-4482-ac13-8aae91f282d8" providerId="ADAL" clId="{73FD3838-52D1-4CD4-9EA8-B075BF167696}" dt="2025-10-20T01:53:18.174" v="3878" actId="478"/>
          <ac:picMkLst>
            <pc:docMk/>
            <pc:sldMk cId="136431597" sldId="256"/>
            <ac:picMk id="46" creationId="{386E4E28-E0A3-65F4-7665-7B16AF6E7F91}"/>
          </ac:picMkLst>
        </pc:picChg>
        <pc:picChg chg="mod">
          <ac:chgData name="Aquiles Jose Escarra Ruiz" userId="6bfee2a3-e326-4482-ac13-8aae91f282d8" providerId="ADAL" clId="{73FD3838-52D1-4CD4-9EA8-B075BF167696}" dt="2025-10-20T01:53:25.004" v="3879"/>
          <ac:picMkLst>
            <pc:docMk/>
            <pc:sldMk cId="136431597" sldId="256"/>
            <ac:picMk id="64" creationId="{7287F090-DFD5-1BF9-7907-84E670912736}"/>
          </ac:picMkLst>
        </pc:picChg>
        <pc:cxnChg chg="add mod">
          <ac:chgData name="Aquiles Jose Escarra Ruiz" userId="6bfee2a3-e326-4482-ac13-8aae91f282d8" providerId="ADAL" clId="{73FD3838-52D1-4CD4-9EA8-B075BF167696}" dt="2025-10-19T07:11:51.061" v="819" actId="14100"/>
          <ac:cxnSpMkLst>
            <pc:docMk/>
            <pc:sldMk cId="136431597" sldId="256"/>
            <ac:cxnSpMk id="39" creationId="{07FD11C8-A6E4-8C21-7876-1027A1C0AA2A}"/>
          </ac:cxnSpMkLst>
        </pc:cxnChg>
        <pc:cxnChg chg="add mod">
          <ac:chgData name="Aquiles Jose Escarra Ruiz" userId="6bfee2a3-e326-4482-ac13-8aae91f282d8" providerId="ADAL" clId="{73FD3838-52D1-4CD4-9EA8-B075BF167696}" dt="2025-10-19T07:11:57.400" v="820" actId="14100"/>
          <ac:cxnSpMkLst>
            <pc:docMk/>
            <pc:sldMk cId="136431597" sldId="256"/>
            <ac:cxnSpMk id="40" creationId="{D049E389-551E-BD4E-3F1A-E0A080F54958}"/>
          </ac:cxnSpMkLst>
        </pc:cxnChg>
        <pc:cxnChg chg="add mod">
          <ac:chgData name="Aquiles Jose Escarra Ruiz" userId="6bfee2a3-e326-4482-ac13-8aae91f282d8" providerId="ADAL" clId="{73FD3838-52D1-4CD4-9EA8-B075BF167696}" dt="2025-10-19T07:12:05.056" v="821" actId="14100"/>
          <ac:cxnSpMkLst>
            <pc:docMk/>
            <pc:sldMk cId="136431597" sldId="256"/>
            <ac:cxnSpMk id="41" creationId="{D9363D1C-58FB-C979-0E62-52BE7DC8E280}"/>
          </ac:cxnSpMkLst>
        </pc:cxnChg>
        <pc:cxnChg chg="add del mod">
          <ac:chgData name="Aquiles Jose Escarra Ruiz" userId="6bfee2a3-e326-4482-ac13-8aae91f282d8" providerId="ADAL" clId="{73FD3838-52D1-4CD4-9EA8-B075BF167696}" dt="2025-10-19T07:13:01.101" v="830" actId="478"/>
          <ac:cxnSpMkLst>
            <pc:docMk/>
            <pc:sldMk cId="136431597" sldId="256"/>
            <ac:cxnSpMk id="48" creationId="{85A3E74D-65C4-DAEF-7196-89EF1E0D7C78}"/>
          </ac:cxnSpMkLst>
        </pc:cxnChg>
      </pc:sldChg>
      <pc:sldChg chg="addSp delSp modSp mod modNotesTx">
        <pc:chgData name="Aquiles Jose Escarra Ruiz" userId="6bfee2a3-e326-4482-ac13-8aae91f282d8" providerId="ADAL" clId="{73FD3838-52D1-4CD4-9EA8-B075BF167696}" dt="2025-10-20T16:15:51.469" v="5043" actId="20577"/>
        <pc:sldMkLst>
          <pc:docMk/>
          <pc:sldMk cId="2712986099" sldId="257"/>
        </pc:sldMkLst>
        <pc:spChg chg="add mod">
          <ac:chgData name="Aquiles Jose Escarra Ruiz" userId="6bfee2a3-e326-4482-ac13-8aae91f282d8" providerId="ADAL" clId="{73FD3838-52D1-4CD4-9EA8-B075BF167696}" dt="2025-10-20T15:49:35.952" v="4935" actId="207"/>
          <ac:spMkLst>
            <pc:docMk/>
            <pc:sldMk cId="2712986099" sldId="257"/>
            <ac:spMk id="3" creationId="{735DC8BB-6CD8-9D37-C2F2-2C8A30AEAC86}"/>
          </ac:spMkLst>
        </pc:spChg>
        <pc:spChg chg="add mod">
          <ac:chgData name="Aquiles Jose Escarra Ruiz" userId="6bfee2a3-e326-4482-ac13-8aae91f282d8" providerId="ADAL" clId="{73FD3838-52D1-4CD4-9EA8-B075BF167696}" dt="2025-10-20T15:48:57.350" v="4931"/>
          <ac:spMkLst>
            <pc:docMk/>
            <pc:sldMk cId="2712986099" sldId="257"/>
            <ac:spMk id="4" creationId="{969AF22C-1472-8FB4-1D96-7F6693591121}"/>
          </ac:spMkLst>
        </pc:spChg>
        <pc:spChg chg="add mod">
          <ac:chgData name="Aquiles Jose Escarra Ruiz" userId="6bfee2a3-e326-4482-ac13-8aae91f282d8" providerId="ADAL" clId="{73FD3838-52D1-4CD4-9EA8-B075BF167696}" dt="2025-10-20T15:55:46.539" v="4976" actId="12"/>
          <ac:spMkLst>
            <pc:docMk/>
            <pc:sldMk cId="2712986099" sldId="257"/>
            <ac:spMk id="7" creationId="{5F215FB5-D76D-C96F-6AF2-6A30F3BE5D75}"/>
          </ac:spMkLst>
        </pc:spChg>
        <pc:spChg chg="add mod">
          <ac:chgData name="Aquiles Jose Escarra Ruiz" userId="6bfee2a3-e326-4482-ac13-8aae91f282d8" providerId="ADAL" clId="{73FD3838-52D1-4CD4-9EA8-B075BF167696}" dt="2025-10-20T16:09:15.881" v="5020" actId="12"/>
          <ac:spMkLst>
            <pc:docMk/>
            <pc:sldMk cId="2712986099" sldId="257"/>
            <ac:spMk id="9" creationId="{69CB8E25-056C-F8E3-3859-877F43B8B602}"/>
          </ac:spMkLst>
        </pc:spChg>
        <pc:spChg chg="add mod">
          <ac:chgData name="Aquiles Jose Escarra Ruiz" userId="6bfee2a3-e326-4482-ac13-8aae91f282d8" providerId="ADAL" clId="{73FD3838-52D1-4CD4-9EA8-B075BF167696}" dt="2025-10-20T16:10:06.843" v="5041" actId="20577"/>
          <ac:spMkLst>
            <pc:docMk/>
            <pc:sldMk cId="2712986099" sldId="257"/>
            <ac:spMk id="11" creationId="{69C2565A-6B72-2B5D-6F33-A50137699943}"/>
          </ac:spMkLst>
        </pc:spChg>
        <pc:spChg chg="add mod">
          <ac:chgData name="Aquiles Jose Escarra Ruiz" userId="6bfee2a3-e326-4482-ac13-8aae91f282d8" providerId="ADAL" clId="{73FD3838-52D1-4CD4-9EA8-B075BF167696}" dt="2025-10-09T06:24:50.903" v="255" actId="17032"/>
          <ac:spMkLst>
            <pc:docMk/>
            <pc:sldMk cId="2712986099" sldId="257"/>
            <ac:spMk id="24" creationId="{D06FDA16-EF10-AEE4-6F01-DA0B752CDD55}"/>
          </ac:spMkLst>
        </pc:spChg>
        <pc:spChg chg="add del mod">
          <ac:chgData name="Aquiles Jose Escarra Ruiz" userId="6bfee2a3-e326-4482-ac13-8aae91f282d8" providerId="ADAL" clId="{73FD3838-52D1-4CD4-9EA8-B075BF167696}" dt="2025-10-20T15:38:15.162" v="4921" actId="478"/>
          <ac:spMkLst>
            <pc:docMk/>
            <pc:sldMk cId="2712986099" sldId="257"/>
            <ac:spMk id="49" creationId="{9B96F434-54EA-0075-040A-59542013C6EA}"/>
          </ac:spMkLst>
        </pc:spChg>
        <pc:spChg chg="add mod">
          <ac:chgData name="Aquiles Jose Escarra Ruiz" userId="6bfee2a3-e326-4482-ac13-8aae91f282d8" providerId="ADAL" clId="{73FD3838-52D1-4CD4-9EA8-B075BF167696}" dt="2025-10-20T15:59:40.818" v="4979"/>
          <ac:spMkLst>
            <pc:docMk/>
            <pc:sldMk cId="2712986099" sldId="257"/>
            <ac:spMk id="50" creationId="{EDFA6604-667B-668B-CFD9-4ACDF7D6DF4F}"/>
          </ac:spMkLst>
        </pc:spChg>
        <pc:spChg chg="add mod">
          <ac:chgData name="Aquiles Jose Escarra Ruiz" userId="6bfee2a3-e326-4482-ac13-8aae91f282d8" providerId="ADAL" clId="{73FD3838-52D1-4CD4-9EA8-B075BF167696}" dt="2025-10-20T15:49:50.532" v="4938" actId="1076"/>
          <ac:spMkLst>
            <pc:docMk/>
            <pc:sldMk cId="2712986099" sldId="257"/>
            <ac:spMk id="51" creationId="{7A279894-C11E-1318-CBC4-2C380CF8AD8C}"/>
          </ac:spMkLst>
        </pc:spChg>
        <pc:picChg chg="add mod ord topLvl modCrop">
          <ac:chgData name="Aquiles Jose Escarra Ruiz" userId="6bfee2a3-e326-4482-ac13-8aae91f282d8" providerId="ADAL" clId="{73FD3838-52D1-4CD4-9EA8-B075BF167696}" dt="2025-10-09T06:34:05.027" v="305" actId="167"/>
          <ac:picMkLst>
            <pc:docMk/>
            <pc:sldMk cId="2712986099" sldId="257"/>
            <ac:picMk id="6" creationId="{4F9ED014-0BB8-ECB9-5764-86C40B869BE1}"/>
          </ac:picMkLst>
        </pc:picChg>
        <pc:picChg chg="add mod">
          <ac:chgData name="Aquiles Jose Escarra Ruiz" userId="6bfee2a3-e326-4482-ac13-8aae91f282d8" providerId="ADAL" clId="{73FD3838-52D1-4CD4-9EA8-B075BF167696}" dt="2025-10-09T06:27:03.354" v="275" actId="1076"/>
          <ac:picMkLst>
            <pc:docMk/>
            <pc:sldMk cId="2712986099" sldId="257"/>
            <ac:picMk id="25" creationId="{5C01981F-85B1-A95C-6F28-D74EE0DA2515}"/>
          </ac:picMkLst>
        </pc:picChg>
        <pc:picChg chg="add mod">
          <ac:chgData name="Aquiles Jose Escarra Ruiz" userId="6bfee2a3-e326-4482-ac13-8aae91f282d8" providerId="ADAL" clId="{73FD3838-52D1-4CD4-9EA8-B075BF167696}" dt="2025-10-09T06:32:10.452" v="292" actId="1076"/>
          <ac:picMkLst>
            <pc:docMk/>
            <pc:sldMk cId="2712986099" sldId="257"/>
            <ac:picMk id="36" creationId="{AA0129AD-5661-3C92-8A3E-629DFC0EF949}"/>
          </ac:picMkLst>
        </pc:picChg>
        <pc:picChg chg="add mod">
          <ac:chgData name="Aquiles Jose Escarra Ruiz" userId="6bfee2a3-e326-4482-ac13-8aae91f282d8" providerId="ADAL" clId="{73FD3838-52D1-4CD4-9EA8-B075BF167696}" dt="2025-10-09T06:32:10.452" v="292" actId="1076"/>
          <ac:picMkLst>
            <pc:docMk/>
            <pc:sldMk cId="2712986099" sldId="257"/>
            <ac:picMk id="37" creationId="{02FBB2C9-D229-E87B-A6A6-86846349F9A5}"/>
          </ac:picMkLst>
        </pc:picChg>
        <pc:picChg chg="add mod">
          <ac:chgData name="Aquiles Jose Escarra Ruiz" userId="6bfee2a3-e326-4482-ac13-8aae91f282d8" providerId="ADAL" clId="{73FD3838-52D1-4CD4-9EA8-B075BF167696}" dt="2025-10-09T06:32:10.452" v="292" actId="1076"/>
          <ac:picMkLst>
            <pc:docMk/>
            <pc:sldMk cId="2712986099" sldId="257"/>
            <ac:picMk id="38" creationId="{F6F836EA-24EB-97FF-24B2-395E3C36C7AA}"/>
          </ac:picMkLst>
        </pc:picChg>
        <pc:picChg chg="add mod">
          <ac:chgData name="Aquiles Jose Escarra Ruiz" userId="6bfee2a3-e326-4482-ac13-8aae91f282d8" providerId="ADAL" clId="{73FD3838-52D1-4CD4-9EA8-B075BF167696}" dt="2025-10-19T05:10:04.845" v="365" actId="1076"/>
          <ac:picMkLst>
            <pc:docMk/>
            <pc:sldMk cId="2712986099" sldId="257"/>
            <ac:picMk id="40" creationId="{1BC4B498-E4B2-1DB1-487A-FF0FCB0940F1}"/>
          </ac:picMkLst>
        </pc:picChg>
        <pc:picChg chg="add mod">
          <ac:chgData name="Aquiles Jose Escarra Ruiz" userId="6bfee2a3-e326-4482-ac13-8aae91f282d8" providerId="ADAL" clId="{73FD3838-52D1-4CD4-9EA8-B075BF167696}" dt="2025-10-19T05:10:03.054" v="364" actId="1076"/>
          <ac:picMkLst>
            <pc:docMk/>
            <pc:sldMk cId="2712986099" sldId="257"/>
            <ac:picMk id="41" creationId="{66D5570C-426E-ADEA-7070-94E29BE6CE55}"/>
          </ac:picMkLst>
        </pc:picChg>
        <pc:picChg chg="add mod">
          <ac:chgData name="Aquiles Jose Escarra Ruiz" userId="6bfee2a3-e326-4482-ac13-8aae91f282d8" providerId="ADAL" clId="{73FD3838-52D1-4CD4-9EA8-B075BF167696}" dt="2025-10-19T05:10:14.607" v="369" actId="1076"/>
          <ac:picMkLst>
            <pc:docMk/>
            <pc:sldMk cId="2712986099" sldId="257"/>
            <ac:picMk id="42" creationId="{99C90427-429B-DAB4-BF18-F3A129599820}"/>
          </ac:picMkLst>
        </pc:picChg>
        <pc:picChg chg="add mod">
          <ac:chgData name="Aquiles Jose Escarra Ruiz" userId="6bfee2a3-e326-4482-ac13-8aae91f282d8" providerId="ADAL" clId="{73FD3838-52D1-4CD4-9EA8-B075BF167696}" dt="2025-10-19T05:10:06.447" v="366" actId="1076"/>
          <ac:picMkLst>
            <pc:docMk/>
            <pc:sldMk cId="2712986099" sldId="257"/>
            <ac:picMk id="43" creationId="{A6511467-62DC-1762-41E0-3F610846AF05}"/>
          </ac:picMkLst>
        </pc:picChg>
        <pc:picChg chg="add mod">
          <ac:chgData name="Aquiles Jose Escarra Ruiz" userId="6bfee2a3-e326-4482-ac13-8aae91f282d8" providerId="ADAL" clId="{73FD3838-52D1-4CD4-9EA8-B075BF167696}" dt="2025-10-19T05:10:11.720" v="368" actId="1076"/>
          <ac:picMkLst>
            <pc:docMk/>
            <pc:sldMk cId="2712986099" sldId="257"/>
            <ac:picMk id="44" creationId="{BAE14949-4013-F1D8-9D22-9642BF41EDC3}"/>
          </ac:picMkLst>
        </pc:picChg>
        <pc:picChg chg="add mod">
          <ac:chgData name="Aquiles Jose Escarra Ruiz" userId="6bfee2a3-e326-4482-ac13-8aae91f282d8" providerId="ADAL" clId="{73FD3838-52D1-4CD4-9EA8-B075BF167696}" dt="2025-10-19T05:10:09.161" v="367" actId="1076"/>
          <ac:picMkLst>
            <pc:docMk/>
            <pc:sldMk cId="2712986099" sldId="257"/>
            <ac:picMk id="45" creationId="{6A1F618A-227A-33CA-D633-B2B223BF7BF8}"/>
          </ac:picMkLst>
        </pc:picChg>
        <pc:picChg chg="add mod">
          <ac:chgData name="Aquiles Jose Escarra Ruiz" userId="6bfee2a3-e326-4482-ac13-8aae91f282d8" providerId="ADAL" clId="{73FD3838-52D1-4CD4-9EA8-B075BF167696}" dt="2025-10-19T05:10:00.542" v="363" actId="1076"/>
          <ac:picMkLst>
            <pc:docMk/>
            <pc:sldMk cId="2712986099" sldId="257"/>
            <ac:picMk id="46" creationId="{4405E100-3D01-82D9-155C-DC37ED3A461F}"/>
          </ac:picMkLst>
        </pc:picChg>
      </pc:sldChg>
      <pc:sldChg chg="addSp delSp modSp mod">
        <pc:chgData name="Aquiles Jose Escarra Ruiz" userId="6bfee2a3-e326-4482-ac13-8aae91f282d8" providerId="ADAL" clId="{73FD3838-52D1-4CD4-9EA8-B075BF167696}" dt="2025-10-20T17:34:06.479" v="5127" actId="1076"/>
        <pc:sldMkLst>
          <pc:docMk/>
          <pc:sldMk cId="2933163538" sldId="258"/>
        </pc:sldMkLst>
        <pc:spChg chg="add del mod">
          <ac:chgData name="Aquiles Jose Escarra Ruiz" userId="6bfee2a3-e326-4482-ac13-8aae91f282d8" providerId="ADAL" clId="{73FD3838-52D1-4CD4-9EA8-B075BF167696}" dt="2025-10-20T17:31:08.899" v="5048"/>
          <ac:spMkLst>
            <pc:docMk/>
            <pc:sldMk cId="2933163538" sldId="258"/>
            <ac:spMk id="4" creationId="{E57559E4-0F3F-F19F-4383-4EB978F7EEFC}"/>
          </ac:spMkLst>
        </pc:spChg>
        <pc:spChg chg="add del mod">
          <ac:chgData name="Aquiles Jose Escarra Ruiz" userId="6bfee2a3-e326-4482-ac13-8aae91f282d8" providerId="ADAL" clId="{73FD3838-52D1-4CD4-9EA8-B075BF167696}" dt="2025-10-20T17:33:39.828" v="5124"/>
          <ac:spMkLst>
            <pc:docMk/>
            <pc:sldMk cId="2933163538" sldId="258"/>
            <ac:spMk id="5" creationId="{4B16BA16-F7CE-04D9-080D-A70BDBD2EA74}"/>
          </ac:spMkLst>
        </pc:spChg>
        <pc:spChg chg="add mod">
          <ac:chgData name="Aquiles Jose Escarra Ruiz" userId="6bfee2a3-e326-4482-ac13-8aae91f282d8" providerId="ADAL" clId="{73FD3838-52D1-4CD4-9EA8-B075BF167696}" dt="2025-10-20T17:34:06.479" v="5127" actId="1076"/>
          <ac:spMkLst>
            <pc:docMk/>
            <pc:sldMk cId="2933163538" sldId="258"/>
            <ac:spMk id="6" creationId="{8C325F1D-8896-AEFE-DE62-BC20E343F16B}"/>
          </ac:spMkLst>
        </pc:spChg>
        <pc:spChg chg="add mod">
          <ac:chgData name="Aquiles Jose Escarra Ruiz" userId="6bfee2a3-e326-4482-ac13-8aae91f282d8" providerId="ADAL" clId="{73FD3838-52D1-4CD4-9EA8-B075BF167696}" dt="2025-10-20T17:34:06.479" v="5127" actId="1076"/>
          <ac:spMkLst>
            <pc:docMk/>
            <pc:sldMk cId="2933163538" sldId="258"/>
            <ac:spMk id="7" creationId="{10EAA2A4-3EAF-B96E-05E9-2B68E3587900}"/>
          </ac:spMkLst>
        </pc:spChg>
        <pc:spChg chg="add mod">
          <ac:chgData name="Aquiles Jose Escarra Ruiz" userId="6bfee2a3-e326-4482-ac13-8aae91f282d8" providerId="ADAL" clId="{73FD3838-52D1-4CD4-9EA8-B075BF167696}" dt="2025-10-20T17:34:06.479" v="5127" actId="1076"/>
          <ac:spMkLst>
            <pc:docMk/>
            <pc:sldMk cId="2933163538" sldId="258"/>
            <ac:spMk id="8" creationId="{F9B0A1AC-39E0-D49E-6735-4A8CB11CE904}"/>
          </ac:spMkLst>
        </pc:spChg>
        <pc:spChg chg="add mod">
          <ac:chgData name="Aquiles Jose Escarra Ruiz" userId="6bfee2a3-e326-4482-ac13-8aae91f282d8" providerId="ADAL" clId="{73FD3838-52D1-4CD4-9EA8-B075BF167696}" dt="2025-10-20T17:34:06.479" v="5127" actId="1076"/>
          <ac:spMkLst>
            <pc:docMk/>
            <pc:sldMk cId="2933163538" sldId="258"/>
            <ac:spMk id="9" creationId="{CD74CA73-F96E-A819-4741-A73CCDB43688}"/>
          </ac:spMkLst>
        </pc:spChg>
        <pc:spChg chg="mod">
          <ac:chgData name="Aquiles Jose Escarra Ruiz" userId="6bfee2a3-e326-4482-ac13-8aae91f282d8" providerId="ADAL" clId="{73FD3838-52D1-4CD4-9EA8-B075BF167696}" dt="2025-10-19T06:30:18.329" v="495" actId="1036"/>
          <ac:spMkLst>
            <pc:docMk/>
            <pc:sldMk cId="2933163538" sldId="258"/>
            <ac:spMk id="12" creationId="{05FBA3C6-0166-64C9-2A34-F023E2375C4B}"/>
          </ac:spMkLst>
        </pc:spChg>
        <pc:spChg chg="mod">
          <ac:chgData name="Aquiles Jose Escarra Ruiz" userId="6bfee2a3-e326-4482-ac13-8aae91f282d8" providerId="ADAL" clId="{73FD3838-52D1-4CD4-9EA8-B075BF167696}" dt="2025-10-19T06:30:18.329" v="495" actId="1036"/>
          <ac:spMkLst>
            <pc:docMk/>
            <pc:sldMk cId="2933163538" sldId="258"/>
            <ac:spMk id="13" creationId="{17DCBA58-1E2C-144A-5F06-8CE57711CC5E}"/>
          </ac:spMkLst>
        </pc:spChg>
        <pc:spChg chg="mod">
          <ac:chgData name="Aquiles Jose Escarra Ruiz" userId="6bfee2a3-e326-4482-ac13-8aae91f282d8" providerId="ADAL" clId="{73FD3838-52D1-4CD4-9EA8-B075BF167696}" dt="2025-10-19T06:27:42.409" v="385" actId="1076"/>
          <ac:spMkLst>
            <pc:docMk/>
            <pc:sldMk cId="2933163538" sldId="258"/>
            <ac:spMk id="16" creationId="{B0C4FEED-1A39-47B7-B56F-21A5772332F8}"/>
          </ac:spMkLst>
        </pc:spChg>
        <pc:spChg chg="mod">
          <ac:chgData name="Aquiles Jose Escarra Ruiz" userId="6bfee2a3-e326-4482-ac13-8aae91f282d8" providerId="ADAL" clId="{73FD3838-52D1-4CD4-9EA8-B075BF167696}" dt="2025-10-19T06:27:48.191" v="386" actId="1076"/>
          <ac:spMkLst>
            <pc:docMk/>
            <pc:sldMk cId="2933163538" sldId="258"/>
            <ac:spMk id="17" creationId="{6D675F70-5F4E-ECB7-CF13-FCF9A8E041A2}"/>
          </ac:spMkLst>
        </pc:spChg>
        <pc:spChg chg="add del mod">
          <ac:chgData name="Aquiles Jose Escarra Ruiz" userId="6bfee2a3-e326-4482-ac13-8aae91f282d8" providerId="ADAL" clId="{73FD3838-52D1-4CD4-9EA8-B075BF167696}" dt="2025-10-19T06:26:59.799" v="378" actId="14100"/>
          <ac:spMkLst>
            <pc:docMk/>
            <pc:sldMk cId="2933163538" sldId="258"/>
            <ac:spMk id="21" creationId="{DBDA015A-CBB4-92F8-81BF-68E736F7AC65}"/>
          </ac:spMkLst>
        </pc:spChg>
        <pc:spChg chg="add del mod">
          <ac:chgData name="Aquiles Jose Escarra Ruiz" userId="6bfee2a3-e326-4482-ac13-8aae91f282d8" providerId="ADAL" clId="{73FD3838-52D1-4CD4-9EA8-B075BF167696}" dt="2025-10-19T06:27:11.287" v="380" actId="2085"/>
          <ac:spMkLst>
            <pc:docMk/>
            <pc:sldMk cId="2933163538" sldId="258"/>
            <ac:spMk id="22" creationId="{9EAFEBB9-BD53-64F9-E72A-F24C146D26D9}"/>
          </ac:spMkLst>
        </pc:spChg>
        <pc:picChg chg="add del mod">
          <ac:chgData name="Aquiles Jose Escarra Ruiz" userId="6bfee2a3-e326-4482-ac13-8aae91f282d8" providerId="ADAL" clId="{73FD3838-52D1-4CD4-9EA8-B075BF167696}" dt="2025-10-19T06:28:58.442" v="392" actId="21"/>
          <ac:picMkLst>
            <pc:docMk/>
            <pc:sldMk cId="2933163538" sldId="258"/>
            <ac:picMk id="2" creationId="{2BF3EBC8-980D-C7C6-13B2-E43788B2A7BE}"/>
          </ac:picMkLst>
        </pc:picChg>
        <pc:picChg chg="add del mod">
          <ac:chgData name="Aquiles Jose Escarra Ruiz" userId="6bfee2a3-e326-4482-ac13-8aae91f282d8" providerId="ADAL" clId="{73FD3838-52D1-4CD4-9EA8-B075BF167696}" dt="2025-10-20T17:33:39.828" v="5122" actId="478"/>
          <ac:picMkLst>
            <pc:docMk/>
            <pc:sldMk cId="2933163538" sldId="258"/>
            <ac:picMk id="3" creationId="{09547A94-9111-84E4-9398-7026D7B141D9}"/>
          </ac:picMkLst>
        </pc:picChg>
        <pc:picChg chg="mod">
          <ac:chgData name="Aquiles Jose Escarra Ruiz" userId="6bfee2a3-e326-4482-ac13-8aae91f282d8" providerId="ADAL" clId="{73FD3838-52D1-4CD4-9EA8-B075BF167696}" dt="2025-10-19T06:39:17.960" v="543" actId="1036"/>
          <ac:picMkLst>
            <pc:docMk/>
            <pc:sldMk cId="2933163538" sldId="258"/>
            <ac:picMk id="10" creationId="{C93DA21F-439D-0658-A19B-C0EE572B4931}"/>
          </ac:picMkLst>
        </pc:picChg>
        <pc:picChg chg="mod">
          <ac:chgData name="Aquiles Jose Escarra Ruiz" userId="6bfee2a3-e326-4482-ac13-8aae91f282d8" providerId="ADAL" clId="{73FD3838-52D1-4CD4-9EA8-B075BF167696}" dt="2025-10-19T06:30:18.329" v="495" actId="1036"/>
          <ac:picMkLst>
            <pc:docMk/>
            <pc:sldMk cId="2933163538" sldId="258"/>
            <ac:picMk id="11" creationId="{C639BC65-EE66-A5C6-253E-008ED4E45D8B}"/>
          </ac:picMkLst>
        </pc:picChg>
        <pc:picChg chg="add mod">
          <ac:chgData name="Aquiles Jose Escarra Ruiz" userId="6bfee2a3-e326-4482-ac13-8aae91f282d8" providerId="ADAL" clId="{73FD3838-52D1-4CD4-9EA8-B075BF167696}" dt="2025-10-09T06:00:52.533" v="96" actId="1076"/>
          <ac:picMkLst>
            <pc:docMk/>
            <pc:sldMk cId="2933163538" sldId="258"/>
            <ac:picMk id="23" creationId="{127605EC-1874-E3FF-F603-9B070EFD6AB7}"/>
          </ac:picMkLst>
        </pc:picChg>
      </pc:sldChg>
      <pc:sldChg chg="addSp delSp modSp mod">
        <pc:chgData name="Aquiles Jose Escarra Ruiz" userId="6bfee2a3-e326-4482-ac13-8aae91f282d8" providerId="ADAL" clId="{73FD3838-52D1-4CD4-9EA8-B075BF167696}" dt="2025-10-19T06:31:41.839" v="511" actId="1076"/>
        <pc:sldMkLst>
          <pc:docMk/>
          <pc:sldMk cId="2607506369" sldId="259"/>
        </pc:sldMkLst>
        <pc:spChg chg="add mod">
          <ac:chgData name="Aquiles Jose Escarra Ruiz" userId="6bfee2a3-e326-4482-ac13-8aae91f282d8" providerId="ADAL" clId="{73FD3838-52D1-4CD4-9EA8-B075BF167696}" dt="2025-10-19T06:28:21.761" v="388" actId="1076"/>
          <ac:spMkLst>
            <pc:docMk/>
            <pc:sldMk cId="2607506369" sldId="259"/>
            <ac:spMk id="2" creationId="{90DFE2BC-E267-1CA9-60E9-120E1F83FFC6}"/>
          </ac:spMkLst>
        </pc:spChg>
        <pc:spChg chg="add del mod">
          <ac:chgData name="Aquiles Jose Escarra Ruiz" userId="6bfee2a3-e326-4482-ac13-8aae91f282d8" providerId="ADAL" clId="{73FD3838-52D1-4CD4-9EA8-B075BF167696}" dt="2025-10-19T06:26:29.675" v="374" actId="2085"/>
          <ac:spMkLst>
            <pc:docMk/>
            <pc:sldMk cId="2607506369" sldId="259"/>
            <ac:spMk id="5" creationId="{8E797470-6372-A6D7-7518-9B54C5D27E18}"/>
          </ac:spMkLst>
        </pc:spChg>
        <pc:spChg chg="ord">
          <ac:chgData name="Aquiles Jose Escarra Ruiz" userId="6bfee2a3-e326-4482-ac13-8aae91f282d8" providerId="ADAL" clId="{73FD3838-52D1-4CD4-9EA8-B075BF167696}" dt="2025-10-09T05:36:02.371" v="20" actId="166"/>
          <ac:spMkLst>
            <pc:docMk/>
            <pc:sldMk cId="2607506369" sldId="259"/>
            <ac:spMk id="6" creationId="{1A516658-2847-9C27-1215-3241C72D5F46}"/>
          </ac:spMkLst>
        </pc:spChg>
        <pc:spChg chg="ord">
          <ac:chgData name="Aquiles Jose Escarra Ruiz" userId="6bfee2a3-e326-4482-ac13-8aae91f282d8" providerId="ADAL" clId="{73FD3838-52D1-4CD4-9EA8-B075BF167696}" dt="2025-10-09T05:36:02.371" v="20" actId="166"/>
          <ac:spMkLst>
            <pc:docMk/>
            <pc:sldMk cId="2607506369" sldId="259"/>
            <ac:spMk id="13" creationId="{E4797461-517D-0F86-EE29-B5C6B5D7E8AC}"/>
          </ac:spMkLst>
        </pc:spChg>
        <pc:spChg chg="ord">
          <ac:chgData name="Aquiles Jose Escarra Ruiz" userId="6bfee2a3-e326-4482-ac13-8aae91f282d8" providerId="ADAL" clId="{73FD3838-52D1-4CD4-9EA8-B075BF167696}" dt="2025-10-09T05:36:02.371" v="20" actId="166"/>
          <ac:spMkLst>
            <pc:docMk/>
            <pc:sldMk cId="2607506369" sldId="259"/>
            <ac:spMk id="14" creationId="{EC74E62E-0C01-86E1-D18D-B099DCE57CEB}"/>
          </ac:spMkLst>
        </pc:spChg>
        <pc:spChg chg="ord">
          <ac:chgData name="Aquiles Jose Escarra Ruiz" userId="6bfee2a3-e326-4482-ac13-8aae91f282d8" providerId="ADAL" clId="{73FD3838-52D1-4CD4-9EA8-B075BF167696}" dt="2025-10-09T05:36:02.371" v="20" actId="166"/>
          <ac:spMkLst>
            <pc:docMk/>
            <pc:sldMk cId="2607506369" sldId="259"/>
            <ac:spMk id="15" creationId="{840D8105-B136-5A27-FC56-3178ACADE0BF}"/>
          </ac:spMkLst>
        </pc:spChg>
        <pc:spChg chg="ord">
          <ac:chgData name="Aquiles Jose Escarra Ruiz" userId="6bfee2a3-e326-4482-ac13-8aae91f282d8" providerId="ADAL" clId="{73FD3838-52D1-4CD4-9EA8-B075BF167696}" dt="2025-10-09T05:36:02.371" v="20" actId="166"/>
          <ac:spMkLst>
            <pc:docMk/>
            <pc:sldMk cId="2607506369" sldId="259"/>
            <ac:spMk id="16" creationId="{DDEE24EA-FD57-D514-1848-1FA9339F1692}"/>
          </ac:spMkLst>
        </pc:spChg>
        <pc:spChg chg="mod ord">
          <ac:chgData name="Aquiles Jose Escarra Ruiz" userId="6bfee2a3-e326-4482-ac13-8aae91f282d8" providerId="ADAL" clId="{73FD3838-52D1-4CD4-9EA8-B075BF167696}" dt="2025-10-09T05:40:41.352" v="62" actId="1035"/>
          <ac:spMkLst>
            <pc:docMk/>
            <pc:sldMk cId="2607506369" sldId="259"/>
            <ac:spMk id="17" creationId="{6987B448-9298-F6FE-422C-A8A922F5652A}"/>
          </ac:spMkLst>
        </pc:spChg>
        <pc:spChg chg="mod ord">
          <ac:chgData name="Aquiles Jose Escarra Ruiz" userId="6bfee2a3-e326-4482-ac13-8aae91f282d8" providerId="ADAL" clId="{73FD3838-52D1-4CD4-9EA8-B075BF167696}" dt="2025-10-09T05:40:41.352" v="62" actId="1035"/>
          <ac:spMkLst>
            <pc:docMk/>
            <pc:sldMk cId="2607506369" sldId="259"/>
            <ac:spMk id="18" creationId="{55B3AEF5-0D67-0AF7-A2D0-48201C9CCDBB}"/>
          </ac:spMkLst>
        </pc:spChg>
        <pc:spChg chg="add del mod">
          <ac:chgData name="Aquiles Jose Escarra Ruiz" userId="6bfee2a3-e326-4482-ac13-8aae91f282d8" providerId="ADAL" clId="{73FD3838-52D1-4CD4-9EA8-B075BF167696}" dt="2025-10-19T06:26:35.908" v="375" actId="2085"/>
          <ac:spMkLst>
            <pc:docMk/>
            <pc:sldMk cId="2607506369" sldId="259"/>
            <ac:spMk id="20" creationId="{0E07087F-923C-3E1E-57D8-6FD9CDADBD30}"/>
          </ac:spMkLst>
        </pc:spChg>
        <pc:picChg chg="ord">
          <ac:chgData name="Aquiles Jose Escarra Ruiz" userId="6bfee2a3-e326-4482-ac13-8aae91f282d8" providerId="ADAL" clId="{73FD3838-52D1-4CD4-9EA8-B075BF167696}" dt="2025-10-09T05:36:02.371" v="20" actId="166"/>
          <ac:picMkLst>
            <pc:docMk/>
            <pc:sldMk cId="2607506369" sldId="259"/>
            <ac:picMk id="4" creationId="{4F4DD247-E8CF-2BAB-0CA1-37360703519C}"/>
          </ac:picMkLst>
        </pc:picChg>
        <pc:picChg chg="ord">
          <ac:chgData name="Aquiles Jose Escarra Ruiz" userId="6bfee2a3-e326-4482-ac13-8aae91f282d8" providerId="ADAL" clId="{73FD3838-52D1-4CD4-9EA8-B075BF167696}" dt="2025-10-09T05:36:02.371" v="20" actId="166"/>
          <ac:picMkLst>
            <pc:docMk/>
            <pc:sldMk cId="2607506369" sldId="259"/>
            <ac:picMk id="12" creationId="{051EF481-FA39-A7B5-E57E-FE0CD27DF832}"/>
          </ac:picMkLst>
        </pc:picChg>
        <pc:picChg chg="add mod modCrop">
          <ac:chgData name="Aquiles Jose Escarra Ruiz" userId="6bfee2a3-e326-4482-ac13-8aae91f282d8" providerId="ADAL" clId="{73FD3838-52D1-4CD4-9EA8-B075BF167696}" dt="2025-10-19T06:31:41.839" v="511" actId="1076"/>
          <ac:picMkLst>
            <pc:docMk/>
            <pc:sldMk cId="2607506369" sldId="259"/>
            <ac:picMk id="24" creationId="{32ACDE05-D994-6691-FEBE-FD6DB05262A1}"/>
          </ac:picMkLst>
        </pc:picChg>
      </pc:sldChg>
      <pc:sldChg chg="addSp delSp modSp new del mod">
        <pc:chgData name="Aquiles Jose Escarra Ruiz" userId="6bfee2a3-e326-4482-ac13-8aae91f282d8" providerId="ADAL" clId="{73FD3838-52D1-4CD4-9EA8-B075BF167696}" dt="2025-10-19T07:54:56.975" v="2395" actId="2696"/>
        <pc:sldMkLst>
          <pc:docMk/>
          <pc:sldMk cId="1442918676" sldId="260"/>
        </pc:sldMkLst>
      </pc:sldChg>
      <pc:sldChg chg="addSp delSp modSp add mod modTransition modAnim">
        <pc:chgData name="Aquiles Jose Escarra Ruiz" userId="6bfee2a3-e326-4482-ac13-8aae91f282d8" providerId="ADAL" clId="{73FD3838-52D1-4CD4-9EA8-B075BF167696}" dt="2025-10-20T01:52:17.066" v="3810" actId="164"/>
        <pc:sldMkLst>
          <pc:docMk/>
          <pc:sldMk cId="1634395683" sldId="261"/>
        </pc:sldMkLst>
        <pc:spChg chg="add del mod topLvl">
          <ac:chgData name="Aquiles Jose Escarra Ruiz" userId="6bfee2a3-e326-4482-ac13-8aae91f282d8" providerId="ADAL" clId="{73FD3838-52D1-4CD4-9EA8-B075BF167696}" dt="2025-10-20T01:41:43.102" v="3526" actId="21"/>
          <ac:spMkLst>
            <pc:docMk/>
            <pc:sldMk cId="1634395683" sldId="261"/>
            <ac:spMk id="2" creationId="{CF84A16E-CD4E-94EB-1BCE-48C0C48F0201}"/>
          </ac:spMkLst>
        </pc:spChg>
        <pc:spChg chg="add del mod topLvl">
          <ac:chgData name="Aquiles Jose Escarra Ruiz" userId="6bfee2a3-e326-4482-ac13-8aae91f282d8" providerId="ADAL" clId="{73FD3838-52D1-4CD4-9EA8-B075BF167696}" dt="2025-10-20T01:41:43.102" v="3526" actId="21"/>
          <ac:spMkLst>
            <pc:docMk/>
            <pc:sldMk cId="1634395683" sldId="261"/>
            <ac:spMk id="4" creationId="{8D0F98DD-1E6E-406C-C7E9-469598E7139E}"/>
          </ac:spMkLst>
        </pc:spChg>
        <pc:spChg chg="add del mod topLvl">
          <ac:chgData name="Aquiles Jose Escarra Ruiz" userId="6bfee2a3-e326-4482-ac13-8aae91f282d8" providerId="ADAL" clId="{73FD3838-52D1-4CD4-9EA8-B075BF167696}" dt="2025-10-20T01:41:43.102" v="3526" actId="21"/>
          <ac:spMkLst>
            <pc:docMk/>
            <pc:sldMk cId="1634395683" sldId="261"/>
            <ac:spMk id="7" creationId="{DDE25A54-722D-8049-C3FC-7F142C21EFB3}"/>
          </ac:spMkLst>
        </pc:spChg>
        <pc:spChg chg="add del mod">
          <ac:chgData name="Aquiles Jose Escarra Ruiz" userId="6bfee2a3-e326-4482-ac13-8aae91f282d8" providerId="ADAL" clId="{73FD3838-52D1-4CD4-9EA8-B075BF167696}" dt="2025-10-20T01:26:24.154" v="3410" actId="478"/>
          <ac:spMkLst>
            <pc:docMk/>
            <pc:sldMk cId="1634395683" sldId="261"/>
            <ac:spMk id="19" creationId="{544790E4-DC2C-EE6B-943B-84F8E687C716}"/>
          </ac:spMkLst>
        </pc:spChg>
        <pc:spChg chg="add del mod">
          <ac:chgData name="Aquiles Jose Escarra Ruiz" userId="6bfee2a3-e326-4482-ac13-8aae91f282d8" providerId="ADAL" clId="{73FD3838-52D1-4CD4-9EA8-B075BF167696}" dt="2025-10-20T01:26:26.278" v="3411" actId="478"/>
          <ac:spMkLst>
            <pc:docMk/>
            <pc:sldMk cId="1634395683" sldId="261"/>
            <ac:spMk id="31" creationId="{D13B1DEF-4585-591C-241F-428809B7645E}"/>
          </ac:spMkLst>
        </pc:spChg>
        <pc:spChg chg="mod">
          <ac:chgData name="Aquiles Jose Escarra Ruiz" userId="6bfee2a3-e326-4482-ac13-8aae91f282d8" providerId="ADAL" clId="{73FD3838-52D1-4CD4-9EA8-B075BF167696}" dt="2025-10-19T07:19:41.302" v="992" actId="1038"/>
          <ac:spMkLst>
            <pc:docMk/>
            <pc:sldMk cId="1634395683" sldId="261"/>
            <ac:spMk id="33" creationId="{351DC637-7AB5-4DD6-8B68-9F1D016A81BF}"/>
          </ac:spMkLst>
        </pc:spChg>
        <pc:spChg chg="add mod">
          <ac:chgData name="Aquiles Jose Escarra Ruiz" userId="6bfee2a3-e326-4482-ac13-8aae91f282d8" providerId="ADAL" clId="{73FD3838-52D1-4CD4-9EA8-B075BF167696}" dt="2025-10-19T07:51:28.488" v="2205" actId="164"/>
          <ac:spMkLst>
            <pc:docMk/>
            <pc:sldMk cId="1634395683" sldId="261"/>
            <ac:spMk id="34" creationId="{769598C3-D4DF-A8B9-FD9A-728CDA889F93}"/>
          </ac:spMkLst>
        </pc:spChg>
        <pc:spChg chg="mod">
          <ac:chgData name="Aquiles Jose Escarra Ruiz" userId="6bfee2a3-e326-4482-ac13-8aae91f282d8" providerId="ADAL" clId="{73FD3838-52D1-4CD4-9EA8-B075BF167696}" dt="2025-10-19T07:19:41.302" v="992" actId="1038"/>
          <ac:spMkLst>
            <pc:docMk/>
            <pc:sldMk cId="1634395683" sldId="261"/>
            <ac:spMk id="35" creationId="{E9FC8297-FAE1-FBB8-059A-08150B607423}"/>
          </ac:spMkLst>
        </pc:spChg>
        <pc:spChg chg="add mod">
          <ac:chgData name="Aquiles Jose Escarra Ruiz" userId="6bfee2a3-e326-4482-ac13-8aae91f282d8" providerId="ADAL" clId="{73FD3838-52D1-4CD4-9EA8-B075BF167696}" dt="2025-10-19T07:51:28.488" v="2205" actId="164"/>
          <ac:spMkLst>
            <pc:docMk/>
            <pc:sldMk cId="1634395683" sldId="261"/>
            <ac:spMk id="36" creationId="{2477D70D-BF56-1C49-7A29-317A22C5DAF7}"/>
          </ac:spMkLst>
        </pc:spChg>
        <pc:spChg chg="mod">
          <ac:chgData name="Aquiles Jose Escarra Ruiz" userId="6bfee2a3-e326-4482-ac13-8aae91f282d8" providerId="ADAL" clId="{73FD3838-52D1-4CD4-9EA8-B075BF167696}" dt="2025-10-19T07:19:41.302" v="992" actId="1038"/>
          <ac:spMkLst>
            <pc:docMk/>
            <pc:sldMk cId="1634395683" sldId="261"/>
            <ac:spMk id="37" creationId="{F2651C12-04E4-17C5-8C9E-CD3D0CD4B3FC}"/>
          </ac:spMkLst>
        </pc:spChg>
        <pc:spChg chg="add mod">
          <ac:chgData name="Aquiles Jose Escarra Ruiz" userId="6bfee2a3-e326-4482-ac13-8aae91f282d8" providerId="ADAL" clId="{73FD3838-52D1-4CD4-9EA8-B075BF167696}" dt="2025-10-19T07:51:28.488" v="2205" actId="164"/>
          <ac:spMkLst>
            <pc:docMk/>
            <pc:sldMk cId="1634395683" sldId="261"/>
            <ac:spMk id="38" creationId="{1679F2B1-4A42-5822-4EFE-1EF6B187EE07}"/>
          </ac:spMkLst>
        </pc:spChg>
        <pc:spChg chg="add del">
          <ac:chgData name="Aquiles Jose Escarra Ruiz" userId="6bfee2a3-e326-4482-ac13-8aae91f282d8" providerId="ADAL" clId="{73FD3838-52D1-4CD4-9EA8-B075BF167696}" dt="2025-10-20T01:32:46.602" v="3430" actId="22"/>
          <ac:spMkLst>
            <pc:docMk/>
            <pc:sldMk cId="1634395683" sldId="261"/>
            <ac:spMk id="38" creationId="{A8CF4586-1AA4-20E7-2502-4D8540C2817E}"/>
          </ac:spMkLst>
        </pc:spChg>
        <pc:spChg chg="mod">
          <ac:chgData name="Aquiles Jose Escarra Ruiz" userId="6bfee2a3-e326-4482-ac13-8aae91f282d8" providerId="ADAL" clId="{73FD3838-52D1-4CD4-9EA8-B075BF167696}" dt="2025-10-19T07:51:49.708" v="2208"/>
          <ac:spMkLst>
            <pc:docMk/>
            <pc:sldMk cId="1634395683" sldId="261"/>
            <ac:spMk id="47" creationId="{9F2DAA52-A81E-ABE3-D2F6-19E5F5A1063E}"/>
          </ac:spMkLst>
        </pc:spChg>
        <pc:spChg chg="mod">
          <ac:chgData name="Aquiles Jose Escarra Ruiz" userId="6bfee2a3-e326-4482-ac13-8aae91f282d8" providerId="ADAL" clId="{73FD3838-52D1-4CD4-9EA8-B075BF167696}" dt="2025-10-19T07:51:49.708" v="2208"/>
          <ac:spMkLst>
            <pc:docMk/>
            <pc:sldMk cId="1634395683" sldId="261"/>
            <ac:spMk id="48" creationId="{1F208B05-F08E-1ED6-A82C-B09E7B685D54}"/>
          </ac:spMkLst>
        </pc:spChg>
        <pc:spChg chg="mod">
          <ac:chgData name="Aquiles Jose Escarra Ruiz" userId="6bfee2a3-e326-4482-ac13-8aae91f282d8" providerId="ADAL" clId="{73FD3838-52D1-4CD4-9EA8-B075BF167696}" dt="2025-10-19T07:51:49.708" v="2208"/>
          <ac:spMkLst>
            <pc:docMk/>
            <pc:sldMk cId="1634395683" sldId="261"/>
            <ac:spMk id="49" creationId="{6539C59B-7BEE-77DE-6F54-1ABAEE09F038}"/>
          </ac:spMkLst>
        </pc:spChg>
        <pc:spChg chg="add del mod">
          <ac:chgData name="Aquiles Jose Escarra Ruiz" userId="6bfee2a3-e326-4482-ac13-8aae91f282d8" providerId="ADAL" clId="{73FD3838-52D1-4CD4-9EA8-B075BF167696}" dt="2025-10-20T01:41:43.102" v="3526" actId="21"/>
          <ac:spMkLst>
            <pc:docMk/>
            <pc:sldMk cId="1634395683" sldId="261"/>
            <ac:spMk id="50" creationId="{04AB2C97-9741-C806-A8CA-D2A979A73819}"/>
          </ac:spMkLst>
        </pc:spChg>
        <pc:spChg chg="mod">
          <ac:chgData name="Aquiles Jose Escarra Ruiz" userId="6bfee2a3-e326-4482-ac13-8aae91f282d8" providerId="ADAL" clId="{73FD3838-52D1-4CD4-9EA8-B075BF167696}" dt="2025-10-20T01:40:45.276" v="3520"/>
          <ac:spMkLst>
            <pc:docMk/>
            <pc:sldMk cId="1634395683" sldId="261"/>
            <ac:spMk id="55" creationId="{CF84A16E-CD4E-94EB-1BCE-48C0C48F0201}"/>
          </ac:spMkLst>
        </pc:spChg>
        <pc:spChg chg="mod">
          <ac:chgData name="Aquiles Jose Escarra Ruiz" userId="6bfee2a3-e326-4482-ac13-8aae91f282d8" providerId="ADAL" clId="{73FD3838-52D1-4CD4-9EA8-B075BF167696}" dt="2025-10-20T01:40:45.276" v="3520"/>
          <ac:spMkLst>
            <pc:docMk/>
            <pc:sldMk cId="1634395683" sldId="261"/>
            <ac:spMk id="56" creationId="{8D0F98DD-1E6E-406C-C7E9-469598E7139E}"/>
          </ac:spMkLst>
        </pc:spChg>
        <pc:spChg chg="mod">
          <ac:chgData name="Aquiles Jose Escarra Ruiz" userId="6bfee2a3-e326-4482-ac13-8aae91f282d8" providerId="ADAL" clId="{73FD3838-52D1-4CD4-9EA8-B075BF167696}" dt="2025-10-20T01:40:45.276" v="3520"/>
          <ac:spMkLst>
            <pc:docMk/>
            <pc:sldMk cId="1634395683" sldId="261"/>
            <ac:spMk id="57" creationId="{DDE25A54-722D-8049-C3FC-7F142C21EFB3}"/>
          </ac:spMkLst>
        </pc:spChg>
        <pc:spChg chg="add mod">
          <ac:chgData name="Aquiles Jose Escarra Ruiz" userId="6bfee2a3-e326-4482-ac13-8aae91f282d8" providerId="ADAL" clId="{73FD3838-52D1-4CD4-9EA8-B075BF167696}" dt="2025-10-20T01:52:17.066" v="3810" actId="164"/>
          <ac:spMkLst>
            <pc:docMk/>
            <pc:sldMk cId="1634395683" sldId="261"/>
            <ac:spMk id="66" creationId="{CF84A16E-CD4E-94EB-1BCE-48C0C48F0201}"/>
          </ac:spMkLst>
        </pc:spChg>
        <pc:spChg chg="add mod">
          <ac:chgData name="Aquiles Jose Escarra Ruiz" userId="6bfee2a3-e326-4482-ac13-8aae91f282d8" providerId="ADAL" clId="{73FD3838-52D1-4CD4-9EA8-B075BF167696}" dt="2025-10-20T01:52:17.066" v="3810" actId="164"/>
          <ac:spMkLst>
            <pc:docMk/>
            <pc:sldMk cId="1634395683" sldId="261"/>
            <ac:spMk id="67" creationId="{8D0F98DD-1E6E-406C-C7E9-469598E7139E}"/>
          </ac:spMkLst>
        </pc:spChg>
        <pc:spChg chg="add mod">
          <ac:chgData name="Aquiles Jose Escarra Ruiz" userId="6bfee2a3-e326-4482-ac13-8aae91f282d8" providerId="ADAL" clId="{73FD3838-52D1-4CD4-9EA8-B075BF167696}" dt="2025-10-20T01:52:17.066" v="3810" actId="164"/>
          <ac:spMkLst>
            <pc:docMk/>
            <pc:sldMk cId="1634395683" sldId="261"/>
            <ac:spMk id="68" creationId="{DDE25A54-722D-8049-C3FC-7F142C21EFB3}"/>
          </ac:spMkLst>
        </pc:spChg>
        <pc:spChg chg="add mod">
          <ac:chgData name="Aquiles Jose Escarra Ruiz" userId="6bfee2a3-e326-4482-ac13-8aae91f282d8" providerId="ADAL" clId="{73FD3838-52D1-4CD4-9EA8-B075BF167696}" dt="2025-10-20T01:52:17.066" v="3810" actId="164"/>
          <ac:spMkLst>
            <pc:docMk/>
            <pc:sldMk cId="1634395683" sldId="261"/>
            <ac:spMk id="70" creationId="{04AB2C97-9741-C806-A8CA-D2A979A73819}"/>
          </ac:spMkLst>
        </pc:spChg>
        <pc:grpChg chg="mod">
          <ac:chgData name="Aquiles Jose Escarra Ruiz" userId="6bfee2a3-e326-4482-ac13-8aae91f282d8" providerId="ADAL" clId="{73FD3838-52D1-4CD4-9EA8-B075BF167696}" dt="2025-10-19T07:19:41.302" v="992" actId="1038"/>
          <ac:grpSpMkLst>
            <pc:docMk/>
            <pc:sldMk cId="1634395683" sldId="261"/>
            <ac:grpSpMk id="43" creationId="{6474DD6C-35F5-42D8-2738-6B0D99FF01AF}"/>
          </ac:grpSpMkLst>
        </pc:grpChg>
        <pc:grpChg chg="add del mod">
          <ac:chgData name="Aquiles Jose Escarra Ruiz" userId="6bfee2a3-e326-4482-ac13-8aae91f282d8" providerId="ADAL" clId="{73FD3838-52D1-4CD4-9EA8-B075BF167696}" dt="2025-10-20T01:38:05.849" v="3445" actId="165"/>
          <ac:grpSpMkLst>
            <pc:docMk/>
            <pc:sldMk cId="1634395683" sldId="261"/>
            <ac:grpSpMk id="44" creationId="{8CC00F92-41E4-C580-5F01-6351165BDEAE}"/>
          </ac:grpSpMkLst>
        </pc:grpChg>
        <pc:grpChg chg="add del mod">
          <ac:chgData name="Aquiles Jose Escarra Ruiz" userId="6bfee2a3-e326-4482-ac13-8aae91f282d8" providerId="ADAL" clId="{73FD3838-52D1-4CD4-9EA8-B075BF167696}" dt="2025-10-19T07:51:43.281" v="2207" actId="478"/>
          <ac:grpSpMkLst>
            <pc:docMk/>
            <pc:sldMk cId="1634395683" sldId="261"/>
            <ac:grpSpMk id="45" creationId="{2199C96F-3F3A-DADC-7A7A-09F099E4DBD3}"/>
          </ac:grpSpMkLst>
        </pc:grpChg>
        <pc:grpChg chg="add mod">
          <ac:chgData name="Aquiles Jose Escarra Ruiz" userId="6bfee2a3-e326-4482-ac13-8aae91f282d8" providerId="ADAL" clId="{73FD3838-52D1-4CD4-9EA8-B075BF167696}" dt="2025-10-19T07:51:53.968" v="2269" actId="1038"/>
          <ac:grpSpMkLst>
            <pc:docMk/>
            <pc:sldMk cId="1634395683" sldId="261"/>
            <ac:grpSpMk id="46" creationId="{3E4C5B86-EB44-04B3-8770-F3AEA405D70F}"/>
          </ac:grpSpMkLst>
        </pc:grpChg>
        <pc:grpChg chg="add del mod">
          <ac:chgData name="Aquiles Jose Escarra Ruiz" userId="6bfee2a3-e326-4482-ac13-8aae91f282d8" providerId="ADAL" clId="{73FD3838-52D1-4CD4-9EA8-B075BF167696}" dt="2025-10-20T01:38:54.208" v="3509" actId="165"/>
          <ac:grpSpMkLst>
            <pc:docMk/>
            <pc:sldMk cId="1634395683" sldId="261"/>
            <ac:grpSpMk id="51" creationId="{2D1A668A-2A78-47DD-D8F1-682EB562A8BA}"/>
          </ac:grpSpMkLst>
        </pc:grpChg>
        <pc:grpChg chg="add del mod">
          <ac:chgData name="Aquiles Jose Escarra Ruiz" userId="6bfee2a3-e326-4482-ac13-8aae91f282d8" providerId="ADAL" clId="{73FD3838-52D1-4CD4-9EA8-B075BF167696}" dt="2025-10-20T01:40:29.356" v="3516" actId="165"/>
          <ac:grpSpMkLst>
            <pc:docMk/>
            <pc:sldMk cId="1634395683" sldId="261"/>
            <ac:grpSpMk id="52" creationId="{378B07B7-F245-ADCE-D7EA-092AB406A659}"/>
          </ac:grpSpMkLst>
        </pc:grpChg>
        <pc:grpChg chg="add del mod">
          <ac:chgData name="Aquiles Jose Escarra Ruiz" userId="6bfee2a3-e326-4482-ac13-8aae91f282d8" providerId="ADAL" clId="{73FD3838-52D1-4CD4-9EA8-B075BF167696}" dt="2025-10-20T01:41:01.126" v="3523" actId="165"/>
          <ac:grpSpMkLst>
            <pc:docMk/>
            <pc:sldMk cId="1634395683" sldId="261"/>
            <ac:grpSpMk id="53" creationId="{A8136045-9FA9-1260-D1CB-01C7FC60B109}"/>
          </ac:grpSpMkLst>
        </pc:grpChg>
        <pc:grpChg chg="add mod">
          <ac:chgData name="Aquiles Jose Escarra Ruiz" userId="6bfee2a3-e326-4482-ac13-8aae91f282d8" providerId="ADAL" clId="{73FD3838-52D1-4CD4-9EA8-B075BF167696}" dt="2025-10-20T01:40:45.276" v="3520"/>
          <ac:grpSpMkLst>
            <pc:docMk/>
            <pc:sldMk cId="1634395683" sldId="261"/>
            <ac:grpSpMk id="54" creationId="{A8136045-9FA9-1260-D1CB-01C7FC60B109}"/>
          </ac:grpSpMkLst>
        </pc:grpChg>
        <pc:grpChg chg="add mod">
          <ac:chgData name="Aquiles Jose Escarra Ruiz" userId="6bfee2a3-e326-4482-ac13-8aae91f282d8" providerId="ADAL" clId="{73FD3838-52D1-4CD4-9EA8-B075BF167696}" dt="2025-10-20T01:52:17.066" v="3810" actId="164"/>
          <ac:grpSpMkLst>
            <pc:docMk/>
            <pc:sldMk cId="1634395683" sldId="261"/>
            <ac:grpSpMk id="72" creationId="{C6148EFA-97DC-B7DE-A2DA-7AD2B9EF8176}"/>
          </ac:grpSpMkLst>
        </pc:grpChg>
        <pc:graphicFrameChg chg="add mod">
          <ac:chgData name="Aquiles Jose Escarra Ruiz" userId="6bfee2a3-e326-4482-ac13-8aae91f282d8" providerId="ADAL" clId="{73FD3838-52D1-4CD4-9EA8-B075BF167696}" dt="2025-10-20T01:25:08.834" v="3404"/>
          <ac:graphicFrameMkLst>
            <pc:docMk/>
            <pc:sldMk cId="1634395683" sldId="261"/>
            <ac:graphicFrameMk id="3" creationId="{16EDD842-04EF-649C-00C7-5FA92EF3A022}"/>
          </ac:graphicFrameMkLst>
        </pc:graphicFrameChg>
        <pc:graphicFrameChg chg="add del mod modGraphic">
          <ac:chgData name="Aquiles Jose Escarra Ruiz" userId="6bfee2a3-e326-4482-ac13-8aae91f282d8" providerId="ADAL" clId="{73FD3838-52D1-4CD4-9EA8-B075BF167696}" dt="2025-10-20T01:40:47.930" v="3521" actId="478"/>
          <ac:graphicFrameMkLst>
            <pc:docMk/>
            <pc:sldMk cId="1634395683" sldId="261"/>
            <ac:graphicFrameMk id="34" creationId="{08384F77-046D-204E-9CF3-7399A0B47408}"/>
          </ac:graphicFrameMkLst>
        </pc:graphicFrameChg>
        <pc:graphicFrameChg chg="del">
          <ac:chgData name="Aquiles Jose Escarra Ruiz" userId="6bfee2a3-e326-4482-ac13-8aae91f282d8" providerId="ADAL" clId="{73FD3838-52D1-4CD4-9EA8-B075BF167696}" dt="2025-10-20T01:51:48.852" v="3807" actId="478"/>
          <ac:graphicFrameMkLst>
            <pc:docMk/>
            <pc:sldMk cId="1634395683" sldId="261"/>
            <ac:graphicFrameMk id="69" creationId="{08384F77-046D-204E-9CF3-7399A0B47408}"/>
          </ac:graphicFrameMkLst>
        </pc:graphicFrameChg>
        <pc:picChg chg="del">
          <ac:chgData name="Aquiles Jose Escarra Ruiz" userId="6bfee2a3-e326-4482-ac13-8aae91f282d8" providerId="ADAL" clId="{73FD3838-52D1-4CD4-9EA8-B075BF167696}" dt="2025-10-19T07:20:10.443" v="993" actId="478"/>
          <ac:picMkLst>
            <pc:docMk/>
            <pc:sldMk cId="1634395683" sldId="261"/>
            <ac:picMk id="3" creationId="{EA00F34E-C29D-B000-D9DF-28F22979CB25}"/>
          </ac:picMkLst>
        </pc:picChg>
        <pc:picChg chg="del mod">
          <ac:chgData name="Aquiles Jose Escarra Ruiz" userId="6bfee2a3-e326-4482-ac13-8aae91f282d8" providerId="ADAL" clId="{73FD3838-52D1-4CD4-9EA8-B075BF167696}" dt="2025-10-20T01:41:43.102" v="3526" actId="21"/>
          <ac:picMkLst>
            <pc:docMk/>
            <pc:sldMk cId="1634395683" sldId="261"/>
            <ac:picMk id="17" creationId="{A6B94DEF-AB21-C0AD-9B49-8CBDEE482706}"/>
          </ac:picMkLst>
        </pc:picChg>
        <pc:picChg chg="del mod">
          <ac:chgData name="Aquiles Jose Escarra Ruiz" userId="6bfee2a3-e326-4482-ac13-8aae91f282d8" providerId="ADAL" clId="{73FD3838-52D1-4CD4-9EA8-B075BF167696}" dt="2025-10-20T01:41:43.102" v="3526" actId="21"/>
          <ac:picMkLst>
            <pc:docMk/>
            <pc:sldMk cId="1634395683" sldId="261"/>
            <ac:picMk id="23" creationId="{3CBF970C-B05D-6803-8C89-DA732981D072}"/>
          </ac:picMkLst>
        </pc:picChg>
        <pc:picChg chg="del mod">
          <ac:chgData name="Aquiles Jose Escarra Ruiz" userId="6bfee2a3-e326-4482-ac13-8aae91f282d8" providerId="ADAL" clId="{73FD3838-52D1-4CD4-9EA8-B075BF167696}" dt="2025-10-20T01:41:43.102" v="3526" actId="21"/>
          <ac:picMkLst>
            <pc:docMk/>
            <pc:sldMk cId="1634395683" sldId="261"/>
            <ac:picMk id="26" creationId="{1FF85988-EB65-4E58-2F8A-C56446E73C34}"/>
          </ac:picMkLst>
        </pc:picChg>
        <pc:picChg chg="del mod">
          <ac:chgData name="Aquiles Jose Escarra Ruiz" userId="6bfee2a3-e326-4482-ac13-8aae91f282d8" providerId="ADAL" clId="{73FD3838-52D1-4CD4-9EA8-B075BF167696}" dt="2025-10-20T01:41:43.102" v="3526" actId="21"/>
          <ac:picMkLst>
            <pc:docMk/>
            <pc:sldMk cId="1634395683" sldId="261"/>
            <ac:picMk id="27" creationId="{917A1906-87BF-D23B-9E8C-EC6DF312A20C}"/>
          </ac:picMkLst>
        </pc:picChg>
        <pc:picChg chg="del mod">
          <ac:chgData name="Aquiles Jose Escarra Ruiz" userId="6bfee2a3-e326-4482-ac13-8aae91f282d8" providerId="ADAL" clId="{73FD3838-52D1-4CD4-9EA8-B075BF167696}" dt="2025-10-20T01:41:43.102" v="3526" actId="21"/>
          <ac:picMkLst>
            <pc:docMk/>
            <pc:sldMk cId="1634395683" sldId="261"/>
            <ac:picMk id="28" creationId="{9961F4D4-95B7-4149-0E04-B0A97B0EB76D}"/>
          </ac:picMkLst>
        </pc:picChg>
        <pc:picChg chg="del mod">
          <ac:chgData name="Aquiles Jose Escarra Ruiz" userId="6bfee2a3-e326-4482-ac13-8aae91f282d8" providerId="ADAL" clId="{73FD3838-52D1-4CD4-9EA8-B075BF167696}" dt="2025-10-20T01:41:43.102" v="3526" actId="21"/>
          <ac:picMkLst>
            <pc:docMk/>
            <pc:sldMk cId="1634395683" sldId="261"/>
            <ac:picMk id="29" creationId="{E36CEAC9-3C65-C56C-BA0D-DC091C083B1C}"/>
          </ac:picMkLst>
        </pc:picChg>
        <pc:picChg chg="add mod">
          <ac:chgData name="Aquiles Jose Escarra Ruiz" userId="6bfee2a3-e326-4482-ac13-8aae91f282d8" providerId="ADAL" clId="{73FD3838-52D1-4CD4-9EA8-B075BF167696}" dt="2025-10-20T01:41:45.442" v="3527"/>
          <ac:picMkLst>
            <pc:docMk/>
            <pc:sldMk cId="1634395683" sldId="261"/>
            <ac:picMk id="58" creationId="{A6B94DEF-AB21-C0AD-9B49-8CBDEE482706}"/>
          </ac:picMkLst>
        </pc:picChg>
        <pc:picChg chg="add mod">
          <ac:chgData name="Aquiles Jose Escarra Ruiz" userId="6bfee2a3-e326-4482-ac13-8aae91f282d8" providerId="ADAL" clId="{73FD3838-52D1-4CD4-9EA8-B075BF167696}" dt="2025-10-20T01:41:45.442" v="3527"/>
          <ac:picMkLst>
            <pc:docMk/>
            <pc:sldMk cId="1634395683" sldId="261"/>
            <ac:picMk id="59" creationId="{3CBF970C-B05D-6803-8C89-DA732981D072}"/>
          </ac:picMkLst>
        </pc:picChg>
        <pc:picChg chg="add mod">
          <ac:chgData name="Aquiles Jose Escarra Ruiz" userId="6bfee2a3-e326-4482-ac13-8aae91f282d8" providerId="ADAL" clId="{73FD3838-52D1-4CD4-9EA8-B075BF167696}" dt="2025-10-20T01:41:45.442" v="3527"/>
          <ac:picMkLst>
            <pc:docMk/>
            <pc:sldMk cId="1634395683" sldId="261"/>
            <ac:picMk id="60" creationId="{E64E3BDF-3005-799C-E74A-90D37B8D21E3}"/>
          </ac:picMkLst>
        </pc:picChg>
        <pc:picChg chg="add mod">
          <ac:chgData name="Aquiles Jose Escarra Ruiz" userId="6bfee2a3-e326-4482-ac13-8aae91f282d8" providerId="ADAL" clId="{73FD3838-52D1-4CD4-9EA8-B075BF167696}" dt="2025-10-20T01:41:45.442" v="3527"/>
          <ac:picMkLst>
            <pc:docMk/>
            <pc:sldMk cId="1634395683" sldId="261"/>
            <ac:picMk id="61" creationId="{A35137A8-4CCA-A4CE-ADB3-152BFB07CF3A}"/>
          </ac:picMkLst>
        </pc:picChg>
        <pc:picChg chg="add mod">
          <ac:chgData name="Aquiles Jose Escarra Ruiz" userId="6bfee2a3-e326-4482-ac13-8aae91f282d8" providerId="ADAL" clId="{73FD3838-52D1-4CD4-9EA8-B075BF167696}" dt="2025-10-20T01:41:45.442" v="3527"/>
          <ac:picMkLst>
            <pc:docMk/>
            <pc:sldMk cId="1634395683" sldId="261"/>
            <ac:picMk id="62" creationId="{1FF85988-EB65-4E58-2F8A-C56446E73C34}"/>
          </ac:picMkLst>
        </pc:picChg>
        <pc:picChg chg="add mod">
          <ac:chgData name="Aquiles Jose Escarra Ruiz" userId="6bfee2a3-e326-4482-ac13-8aae91f282d8" providerId="ADAL" clId="{73FD3838-52D1-4CD4-9EA8-B075BF167696}" dt="2025-10-20T01:41:45.442" v="3527"/>
          <ac:picMkLst>
            <pc:docMk/>
            <pc:sldMk cId="1634395683" sldId="261"/>
            <ac:picMk id="65" creationId="{E36CEAC9-3C65-C56C-BA0D-DC091C083B1C}"/>
          </ac:picMkLst>
        </pc:picChg>
        <pc:picChg chg="add mod">
          <ac:chgData name="Aquiles Jose Escarra Ruiz" userId="6bfee2a3-e326-4482-ac13-8aae91f282d8" providerId="ADAL" clId="{73FD3838-52D1-4CD4-9EA8-B075BF167696}" dt="2025-10-20T01:52:17.066" v="3810" actId="164"/>
          <ac:picMkLst>
            <pc:docMk/>
            <pc:sldMk cId="1634395683" sldId="261"/>
            <ac:picMk id="71" creationId="{F70BAE50-BEEF-7C60-123A-8C29FE0FE33E}"/>
          </ac:picMkLst>
        </pc:picChg>
      </pc:sldChg>
      <pc:sldChg chg="addSp delSp modSp add mod delAnim modAnim">
        <pc:chgData name="Aquiles Jose Escarra Ruiz" userId="6bfee2a3-e326-4482-ac13-8aae91f282d8" providerId="ADAL" clId="{73FD3838-52D1-4CD4-9EA8-B075BF167696}" dt="2025-10-20T04:32:46.285" v="4485" actId="1076"/>
        <pc:sldMkLst>
          <pc:docMk/>
          <pc:sldMk cId="46322677" sldId="262"/>
        </pc:sldMkLst>
        <pc:spChg chg="del mod">
          <ac:chgData name="Aquiles Jose Escarra Ruiz" userId="6bfee2a3-e326-4482-ac13-8aae91f282d8" providerId="ADAL" clId="{73FD3838-52D1-4CD4-9EA8-B075BF167696}" dt="2025-10-19T07:53:07.260" v="2334" actId="478"/>
          <ac:spMkLst>
            <pc:docMk/>
            <pc:sldMk cId="46322677" sldId="262"/>
            <ac:spMk id="2" creationId="{72E9BAB0-16E8-6BEF-D4B7-60692C9F5256}"/>
          </ac:spMkLst>
        </pc:spChg>
        <pc:spChg chg="add del mod">
          <ac:chgData name="Aquiles Jose Escarra Ruiz" userId="6bfee2a3-e326-4482-ac13-8aae91f282d8" providerId="ADAL" clId="{73FD3838-52D1-4CD4-9EA8-B075BF167696}" dt="2025-10-19T07:53:07.260" v="2334" actId="478"/>
          <ac:spMkLst>
            <pc:docMk/>
            <pc:sldMk cId="46322677" sldId="262"/>
            <ac:spMk id="3" creationId="{58B28FEB-916B-7A1E-5D3F-F1416AD8EA13}"/>
          </ac:spMkLst>
        </pc:spChg>
        <pc:spChg chg="add del mod">
          <ac:chgData name="Aquiles Jose Escarra Ruiz" userId="6bfee2a3-e326-4482-ac13-8aae91f282d8" providerId="ADAL" clId="{73FD3838-52D1-4CD4-9EA8-B075BF167696}" dt="2025-10-19T07:35:43.281" v="1227" actId="478"/>
          <ac:spMkLst>
            <pc:docMk/>
            <pc:sldMk cId="46322677" sldId="262"/>
            <ac:spMk id="4" creationId="{5E6D028D-F265-5268-D0F2-A8799BDA3990}"/>
          </ac:spMkLst>
        </pc:spChg>
        <pc:spChg chg="add del mod">
          <ac:chgData name="Aquiles Jose Escarra Ruiz" userId="6bfee2a3-e326-4482-ac13-8aae91f282d8" providerId="ADAL" clId="{73FD3838-52D1-4CD4-9EA8-B075BF167696}" dt="2025-10-19T07:53:07.260" v="2334" actId="478"/>
          <ac:spMkLst>
            <pc:docMk/>
            <pc:sldMk cId="46322677" sldId="262"/>
            <ac:spMk id="7" creationId="{9279C731-1E49-1E1D-B6EC-109A61423C58}"/>
          </ac:spMkLst>
        </pc:spChg>
        <pc:spChg chg="add del mod">
          <ac:chgData name="Aquiles Jose Escarra Ruiz" userId="6bfee2a3-e326-4482-ac13-8aae91f282d8" providerId="ADAL" clId="{73FD3838-52D1-4CD4-9EA8-B075BF167696}" dt="2025-10-20T01:48:10.407" v="3729" actId="478"/>
          <ac:spMkLst>
            <pc:docMk/>
            <pc:sldMk cId="46322677" sldId="262"/>
            <ac:spMk id="12" creationId="{BACE823A-85D9-352C-B2AB-B376EAB08BC4}"/>
          </ac:spMkLst>
        </pc:spChg>
        <pc:spChg chg="add del mod">
          <ac:chgData name="Aquiles Jose Escarra Ruiz" userId="6bfee2a3-e326-4482-ac13-8aae91f282d8" providerId="ADAL" clId="{73FD3838-52D1-4CD4-9EA8-B075BF167696}" dt="2025-10-20T01:52:45.876" v="3876" actId="478"/>
          <ac:spMkLst>
            <pc:docMk/>
            <pc:sldMk cId="46322677" sldId="262"/>
            <ac:spMk id="15" creationId="{721270EC-6D83-E7A9-B54D-45E9D227799A}"/>
          </ac:spMkLst>
        </pc:spChg>
        <pc:spChg chg="add del mod">
          <ac:chgData name="Aquiles Jose Escarra Ruiz" userId="6bfee2a3-e326-4482-ac13-8aae91f282d8" providerId="ADAL" clId="{73FD3838-52D1-4CD4-9EA8-B075BF167696}" dt="2025-10-20T01:52:45.876" v="3876" actId="478"/>
          <ac:spMkLst>
            <pc:docMk/>
            <pc:sldMk cId="46322677" sldId="262"/>
            <ac:spMk id="17" creationId="{AF32CA91-2399-6F7A-7844-33D50BCCA04E}"/>
          </ac:spMkLst>
        </pc:spChg>
        <pc:spChg chg="add del mod">
          <ac:chgData name="Aquiles Jose Escarra Ruiz" userId="6bfee2a3-e326-4482-ac13-8aae91f282d8" providerId="ADAL" clId="{73FD3838-52D1-4CD4-9EA8-B075BF167696}" dt="2025-10-19T07:53:07.260" v="2334" actId="478"/>
          <ac:spMkLst>
            <pc:docMk/>
            <pc:sldMk cId="46322677" sldId="262"/>
            <ac:spMk id="19" creationId="{D7A7ADD2-E5B8-DA8C-2807-FC3B9BF95F03}"/>
          </ac:spMkLst>
        </pc:spChg>
        <pc:spChg chg="add del mod">
          <ac:chgData name="Aquiles Jose Escarra Ruiz" userId="6bfee2a3-e326-4482-ac13-8aae91f282d8" providerId="ADAL" clId="{73FD3838-52D1-4CD4-9EA8-B075BF167696}" dt="2025-10-20T01:52:45.876" v="3876" actId="478"/>
          <ac:spMkLst>
            <pc:docMk/>
            <pc:sldMk cId="46322677" sldId="262"/>
            <ac:spMk id="22" creationId="{E5BE2D01-EB22-1491-848C-654E968570AE}"/>
          </ac:spMkLst>
        </pc:spChg>
        <pc:spChg chg="add del mod ord">
          <ac:chgData name="Aquiles Jose Escarra Ruiz" userId="6bfee2a3-e326-4482-ac13-8aae91f282d8" providerId="ADAL" clId="{73FD3838-52D1-4CD4-9EA8-B075BF167696}" dt="2025-10-20T01:52:45.876" v="3876" actId="478"/>
          <ac:spMkLst>
            <pc:docMk/>
            <pc:sldMk cId="46322677" sldId="262"/>
            <ac:spMk id="23" creationId="{5D92378B-A1F2-427B-A045-99303CB212BF}"/>
          </ac:spMkLst>
        </pc:spChg>
        <pc:spChg chg="mod">
          <ac:chgData name="Aquiles Jose Escarra Ruiz" userId="6bfee2a3-e326-4482-ac13-8aae91f282d8" providerId="ADAL" clId="{73FD3838-52D1-4CD4-9EA8-B075BF167696}" dt="2025-10-20T01:52:32.273" v="3811"/>
          <ac:spMkLst>
            <pc:docMk/>
            <pc:sldMk cId="46322677" sldId="262"/>
            <ac:spMk id="26" creationId="{28934BA6-854D-A10D-1818-1DCA0A941F42}"/>
          </ac:spMkLst>
        </pc:spChg>
        <pc:spChg chg="mod">
          <ac:chgData name="Aquiles Jose Escarra Ruiz" userId="6bfee2a3-e326-4482-ac13-8aae91f282d8" providerId="ADAL" clId="{73FD3838-52D1-4CD4-9EA8-B075BF167696}" dt="2025-10-20T01:52:32.273" v="3811"/>
          <ac:spMkLst>
            <pc:docMk/>
            <pc:sldMk cId="46322677" sldId="262"/>
            <ac:spMk id="27" creationId="{1CEF4230-1206-3408-1D92-165050B62D00}"/>
          </ac:spMkLst>
        </pc:spChg>
        <pc:spChg chg="mod">
          <ac:chgData name="Aquiles Jose Escarra Ruiz" userId="6bfee2a3-e326-4482-ac13-8aae91f282d8" providerId="ADAL" clId="{73FD3838-52D1-4CD4-9EA8-B075BF167696}" dt="2025-10-20T01:52:32.273" v="3811"/>
          <ac:spMkLst>
            <pc:docMk/>
            <pc:sldMk cId="46322677" sldId="262"/>
            <ac:spMk id="28" creationId="{63CD9292-A05C-2A4D-6806-582C93F539C4}"/>
          </ac:spMkLst>
        </pc:spChg>
        <pc:spChg chg="mod">
          <ac:chgData name="Aquiles Jose Escarra Ruiz" userId="6bfee2a3-e326-4482-ac13-8aae91f282d8" providerId="ADAL" clId="{73FD3838-52D1-4CD4-9EA8-B075BF167696}" dt="2025-10-20T01:52:32.273" v="3811"/>
          <ac:spMkLst>
            <pc:docMk/>
            <pc:sldMk cId="46322677" sldId="262"/>
            <ac:spMk id="29" creationId="{C799C50A-7E0C-53ED-237D-F5CCC10D9A2D}"/>
          </ac:spMkLst>
        </pc:spChg>
        <pc:spChg chg="add del mod">
          <ac:chgData name="Aquiles Jose Escarra Ruiz" userId="6bfee2a3-e326-4482-ac13-8aae91f282d8" providerId="ADAL" clId="{73FD3838-52D1-4CD4-9EA8-B075BF167696}" dt="2025-10-19T07:53:07.260" v="2334" actId="478"/>
          <ac:spMkLst>
            <pc:docMk/>
            <pc:sldMk cId="46322677" sldId="262"/>
            <ac:spMk id="31" creationId="{37C9E0F7-DD41-68D8-7EF9-D5F08BB83E09}"/>
          </ac:spMkLst>
        </pc:spChg>
        <pc:spChg chg="del">
          <ac:chgData name="Aquiles Jose Escarra Ruiz" userId="6bfee2a3-e326-4482-ac13-8aae91f282d8" providerId="ADAL" clId="{73FD3838-52D1-4CD4-9EA8-B075BF167696}" dt="2025-10-19T07:31:34.162" v="1108" actId="478"/>
          <ac:spMkLst>
            <pc:docMk/>
            <pc:sldMk cId="46322677" sldId="262"/>
            <ac:spMk id="33" creationId="{5183D7B8-244B-CE09-E85D-2D6F80D0A1E4}"/>
          </ac:spMkLst>
        </pc:spChg>
        <pc:spChg chg="add mod">
          <ac:chgData name="Aquiles Jose Escarra Ruiz" userId="6bfee2a3-e326-4482-ac13-8aae91f282d8" providerId="ADAL" clId="{73FD3838-52D1-4CD4-9EA8-B075BF167696}" dt="2025-10-20T02:07:55.043" v="4274" actId="21"/>
          <ac:spMkLst>
            <pc:docMk/>
            <pc:sldMk cId="46322677" sldId="262"/>
            <ac:spMk id="33" creationId="{B2BAA2D8-461F-7B03-6C37-ADB3D1617FBF}"/>
          </ac:spMkLst>
        </pc:spChg>
        <pc:spChg chg="add del mod">
          <ac:chgData name="Aquiles Jose Escarra Ruiz" userId="6bfee2a3-e326-4482-ac13-8aae91f282d8" providerId="ADAL" clId="{73FD3838-52D1-4CD4-9EA8-B075BF167696}" dt="2025-10-19T07:40:36.859" v="1729" actId="21"/>
          <ac:spMkLst>
            <pc:docMk/>
            <pc:sldMk cId="46322677" sldId="262"/>
            <ac:spMk id="34" creationId="{52A80ABA-328F-EDF1-1B69-EA43C84020C1}"/>
          </ac:spMkLst>
        </pc:spChg>
        <pc:spChg chg="add mod">
          <ac:chgData name="Aquiles Jose Escarra Ruiz" userId="6bfee2a3-e326-4482-ac13-8aae91f282d8" providerId="ADAL" clId="{73FD3838-52D1-4CD4-9EA8-B075BF167696}" dt="2025-10-20T02:04:21.545" v="4218" actId="1076"/>
          <ac:spMkLst>
            <pc:docMk/>
            <pc:sldMk cId="46322677" sldId="262"/>
            <ac:spMk id="34" creationId="{CB768370-45AD-A054-813D-DC01E9997776}"/>
          </ac:spMkLst>
        </pc:spChg>
        <pc:spChg chg="del">
          <ac:chgData name="Aquiles Jose Escarra Ruiz" userId="6bfee2a3-e326-4482-ac13-8aae91f282d8" providerId="ADAL" clId="{73FD3838-52D1-4CD4-9EA8-B075BF167696}" dt="2025-10-19T07:31:34.162" v="1108" actId="478"/>
          <ac:spMkLst>
            <pc:docMk/>
            <pc:sldMk cId="46322677" sldId="262"/>
            <ac:spMk id="35" creationId="{00332C08-DD48-80AC-7723-51ECBC4802DA}"/>
          </ac:spMkLst>
        </pc:spChg>
        <pc:spChg chg="add mod">
          <ac:chgData name="Aquiles Jose Escarra Ruiz" userId="6bfee2a3-e326-4482-ac13-8aae91f282d8" providerId="ADAL" clId="{73FD3838-52D1-4CD4-9EA8-B075BF167696}" dt="2025-10-20T02:04:16.896" v="4217" actId="1076"/>
          <ac:spMkLst>
            <pc:docMk/>
            <pc:sldMk cId="46322677" sldId="262"/>
            <ac:spMk id="35" creationId="{80844F66-1BB9-7586-18AA-2133EF8A9E1B}"/>
          </ac:spMkLst>
        </pc:spChg>
        <pc:spChg chg="add del mod">
          <ac:chgData name="Aquiles Jose Escarra Ruiz" userId="6bfee2a3-e326-4482-ac13-8aae91f282d8" providerId="ADAL" clId="{73FD3838-52D1-4CD4-9EA8-B075BF167696}" dt="2025-10-19T07:40:36.859" v="1729" actId="21"/>
          <ac:spMkLst>
            <pc:docMk/>
            <pc:sldMk cId="46322677" sldId="262"/>
            <ac:spMk id="36" creationId="{44B56F5C-BC28-A8D9-72DD-D50A0684B175}"/>
          </ac:spMkLst>
        </pc:spChg>
        <pc:spChg chg="del">
          <ac:chgData name="Aquiles Jose Escarra Ruiz" userId="6bfee2a3-e326-4482-ac13-8aae91f282d8" providerId="ADAL" clId="{73FD3838-52D1-4CD4-9EA8-B075BF167696}" dt="2025-10-19T07:31:34.162" v="1108" actId="478"/>
          <ac:spMkLst>
            <pc:docMk/>
            <pc:sldMk cId="46322677" sldId="262"/>
            <ac:spMk id="37" creationId="{6A47028D-82D6-20AD-3D1D-56F6BD9352E5}"/>
          </ac:spMkLst>
        </pc:spChg>
        <pc:spChg chg="add del mod">
          <ac:chgData name="Aquiles Jose Escarra Ruiz" userId="6bfee2a3-e326-4482-ac13-8aae91f282d8" providerId="ADAL" clId="{73FD3838-52D1-4CD4-9EA8-B075BF167696}" dt="2025-10-19T07:40:36.859" v="1729" actId="21"/>
          <ac:spMkLst>
            <pc:docMk/>
            <pc:sldMk cId="46322677" sldId="262"/>
            <ac:spMk id="38" creationId="{F66BD62B-F029-794B-2A5E-960F3A2D2A7C}"/>
          </ac:spMkLst>
        </pc:spChg>
        <pc:spChg chg="add mod">
          <ac:chgData name="Aquiles Jose Escarra Ruiz" userId="6bfee2a3-e326-4482-ac13-8aae91f282d8" providerId="ADAL" clId="{73FD3838-52D1-4CD4-9EA8-B075BF167696}" dt="2025-10-20T04:14:22.886" v="4414" actId="1076"/>
          <ac:spMkLst>
            <pc:docMk/>
            <pc:sldMk cId="46322677" sldId="262"/>
            <ac:spMk id="42" creationId="{8A1E0430-8381-2930-1284-17B45986CDA0}"/>
          </ac:spMkLst>
        </pc:spChg>
        <pc:spChg chg="add del mod">
          <ac:chgData name="Aquiles Jose Escarra Ruiz" userId="6bfee2a3-e326-4482-ac13-8aae91f282d8" providerId="ADAL" clId="{73FD3838-52D1-4CD4-9EA8-B075BF167696}" dt="2025-10-20T02:53:51.988" v="4359" actId="478"/>
          <ac:spMkLst>
            <pc:docMk/>
            <pc:sldMk cId="46322677" sldId="262"/>
            <ac:spMk id="43" creationId="{9D63DF2D-49E9-CB48-6DDE-344B7643A84E}"/>
          </ac:spMkLst>
        </pc:spChg>
        <pc:spChg chg="add del mod">
          <ac:chgData name="Aquiles Jose Escarra Ruiz" userId="6bfee2a3-e326-4482-ac13-8aae91f282d8" providerId="ADAL" clId="{73FD3838-52D1-4CD4-9EA8-B075BF167696}" dt="2025-10-20T02:09:30.351" v="4296" actId="478"/>
          <ac:spMkLst>
            <pc:docMk/>
            <pc:sldMk cId="46322677" sldId="262"/>
            <ac:spMk id="44" creationId="{6C7E71BC-09F2-3EAA-5FE8-B5C38D31DDB1}"/>
          </ac:spMkLst>
        </pc:spChg>
        <pc:spChg chg="add del mod">
          <ac:chgData name="Aquiles Jose Escarra Ruiz" userId="6bfee2a3-e326-4482-ac13-8aae91f282d8" providerId="ADAL" clId="{73FD3838-52D1-4CD4-9EA8-B075BF167696}" dt="2025-10-19T07:40:36.859" v="1729" actId="21"/>
          <ac:spMkLst>
            <pc:docMk/>
            <pc:sldMk cId="46322677" sldId="262"/>
            <ac:spMk id="44" creationId="{F2B9B5E8-6ABD-74F8-1DB7-CF88CBE942A6}"/>
          </ac:spMkLst>
        </pc:spChg>
        <pc:spChg chg="add">
          <ac:chgData name="Aquiles Jose Escarra Ruiz" userId="6bfee2a3-e326-4482-ac13-8aae91f282d8" providerId="ADAL" clId="{73FD3838-52D1-4CD4-9EA8-B075BF167696}" dt="2025-10-20T02:17:55.714" v="4297"/>
          <ac:spMkLst>
            <pc:docMk/>
            <pc:sldMk cId="46322677" sldId="262"/>
            <ac:spMk id="45" creationId="{42AB7745-CD5B-A7D2-94F1-FF6950355F86}"/>
          </ac:spMkLst>
        </pc:spChg>
        <pc:spChg chg="add del mod">
          <ac:chgData name="Aquiles Jose Escarra Ruiz" userId="6bfee2a3-e326-4482-ac13-8aae91f282d8" providerId="ADAL" clId="{73FD3838-52D1-4CD4-9EA8-B075BF167696}" dt="2025-10-19T07:40:36.859" v="1729" actId="21"/>
          <ac:spMkLst>
            <pc:docMk/>
            <pc:sldMk cId="46322677" sldId="262"/>
            <ac:spMk id="45" creationId="{5BA9C436-2C4D-BD69-B361-E8771EE90333}"/>
          </ac:spMkLst>
        </pc:spChg>
        <pc:spChg chg="add del mod">
          <ac:chgData name="Aquiles Jose Escarra Ruiz" userId="6bfee2a3-e326-4482-ac13-8aae91f282d8" providerId="ADAL" clId="{73FD3838-52D1-4CD4-9EA8-B075BF167696}" dt="2025-10-20T02:18:39.387" v="4306" actId="6549"/>
          <ac:spMkLst>
            <pc:docMk/>
            <pc:sldMk cId="46322677" sldId="262"/>
            <ac:spMk id="46" creationId="{18C432D9-DCF7-06BE-84C5-F7C7C7E354F0}"/>
          </ac:spMkLst>
        </pc:spChg>
        <pc:spChg chg="add mod">
          <ac:chgData name="Aquiles Jose Escarra Ruiz" userId="6bfee2a3-e326-4482-ac13-8aae91f282d8" providerId="ADAL" clId="{73FD3838-52D1-4CD4-9EA8-B075BF167696}" dt="2025-10-19T07:40:33.204" v="1728"/>
          <ac:spMkLst>
            <pc:docMk/>
            <pc:sldMk cId="46322677" sldId="262"/>
            <ac:spMk id="46" creationId="{AF43ACFC-F0DB-3147-6205-089FFB35DE11}"/>
          </ac:spMkLst>
        </pc:spChg>
        <pc:spChg chg="add mod">
          <ac:chgData name="Aquiles Jose Escarra Ruiz" userId="6bfee2a3-e326-4482-ac13-8aae91f282d8" providerId="ADAL" clId="{73FD3838-52D1-4CD4-9EA8-B075BF167696}" dt="2025-10-19T07:40:33.204" v="1728"/>
          <ac:spMkLst>
            <pc:docMk/>
            <pc:sldMk cId="46322677" sldId="262"/>
            <ac:spMk id="47" creationId="{09E9BF6B-ECA7-206A-77F9-D465619B51E3}"/>
          </ac:spMkLst>
        </pc:spChg>
        <pc:spChg chg="add del mod">
          <ac:chgData name="Aquiles Jose Escarra Ruiz" userId="6bfee2a3-e326-4482-ac13-8aae91f282d8" providerId="ADAL" clId="{73FD3838-52D1-4CD4-9EA8-B075BF167696}" dt="2025-10-20T02:57:29.264" v="4371" actId="478"/>
          <ac:spMkLst>
            <pc:docMk/>
            <pc:sldMk cId="46322677" sldId="262"/>
            <ac:spMk id="47" creationId="{8CEECE80-AD64-BACB-A57F-526C6F95546F}"/>
          </ac:spMkLst>
        </pc:spChg>
        <pc:spChg chg="add mod">
          <ac:chgData name="Aquiles Jose Escarra Ruiz" userId="6bfee2a3-e326-4482-ac13-8aae91f282d8" providerId="ADAL" clId="{73FD3838-52D1-4CD4-9EA8-B075BF167696}" dt="2025-10-19T07:40:33.204" v="1728"/>
          <ac:spMkLst>
            <pc:docMk/>
            <pc:sldMk cId="46322677" sldId="262"/>
            <ac:spMk id="48" creationId="{484236E4-B1ED-3B3B-772B-86BF8473C5E4}"/>
          </ac:spMkLst>
        </pc:spChg>
        <pc:spChg chg="add mod">
          <ac:chgData name="Aquiles Jose Escarra Ruiz" userId="6bfee2a3-e326-4482-ac13-8aae91f282d8" providerId="ADAL" clId="{73FD3838-52D1-4CD4-9EA8-B075BF167696}" dt="2025-10-19T07:40:33.204" v="1728"/>
          <ac:spMkLst>
            <pc:docMk/>
            <pc:sldMk cId="46322677" sldId="262"/>
            <ac:spMk id="49" creationId="{FFC0746C-F189-F12C-0CA3-BD4BEAE5F97D}"/>
          </ac:spMkLst>
        </pc:spChg>
        <pc:spChg chg="add mod">
          <ac:chgData name="Aquiles Jose Escarra Ruiz" userId="6bfee2a3-e326-4482-ac13-8aae91f282d8" providerId="ADAL" clId="{73FD3838-52D1-4CD4-9EA8-B075BF167696}" dt="2025-10-19T07:40:33.204" v="1728"/>
          <ac:spMkLst>
            <pc:docMk/>
            <pc:sldMk cId="46322677" sldId="262"/>
            <ac:spMk id="50" creationId="{30B67CF8-FE52-A31C-EB35-64E25446F829}"/>
          </ac:spMkLst>
        </pc:spChg>
        <pc:spChg chg="add mod">
          <ac:chgData name="Aquiles Jose Escarra Ruiz" userId="6bfee2a3-e326-4482-ac13-8aae91f282d8" providerId="ADAL" clId="{73FD3838-52D1-4CD4-9EA8-B075BF167696}" dt="2025-10-19T07:51:39.418" v="2206" actId="164"/>
          <ac:spMkLst>
            <pc:docMk/>
            <pc:sldMk cId="46322677" sldId="262"/>
            <ac:spMk id="51" creationId="{CCE19E3C-4027-058E-67EE-A194CD83FDE7}"/>
          </ac:spMkLst>
        </pc:spChg>
        <pc:spChg chg="add del mod">
          <ac:chgData name="Aquiles Jose Escarra Ruiz" userId="6bfee2a3-e326-4482-ac13-8aae91f282d8" providerId="ADAL" clId="{73FD3838-52D1-4CD4-9EA8-B075BF167696}" dt="2025-10-19T07:43:56.748" v="1819" actId="21"/>
          <ac:spMkLst>
            <pc:docMk/>
            <pc:sldMk cId="46322677" sldId="262"/>
            <ac:spMk id="52" creationId="{CE4D48B2-FE75-F51D-15BD-B6869DD4F85D}"/>
          </ac:spMkLst>
        </pc:spChg>
        <pc:spChg chg="add mod">
          <ac:chgData name="Aquiles Jose Escarra Ruiz" userId="6bfee2a3-e326-4482-ac13-8aae91f282d8" providerId="ADAL" clId="{73FD3838-52D1-4CD4-9EA8-B075BF167696}" dt="2025-10-19T07:44:11.326" v="1907" actId="1038"/>
          <ac:spMkLst>
            <pc:docMk/>
            <pc:sldMk cId="46322677" sldId="262"/>
            <ac:spMk id="53" creationId="{CE4D48B2-FE75-F51D-15BD-B6869DD4F85D}"/>
          </ac:spMkLst>
        </pc:spChg>
        <pc:spChg chg="add del mod">
          <ac:chgData name="Aquiles Jose Escarra Ruiz" userId="6bfee2a3-e326-4482-ac13-8aae91f282d8" providerId="ADAL" clId="{73FD3838-52D1-4CD4-9EA8-B075BF167696}" dt="2025-10-20T01:56:39.887" v="4132" actId="478"/>
          <ac:spMkLst>
            <pc:docMk/>
            <pc:sldMk cId="46322677" sldId="262"/>
            <ac:spMk id="54" creationId="{0133ABA2-36B8-6ECE-21C9-6DE3ACF1ADA5}"/>
          </ac:spMkLst>
        </pc:spChg>
        <pc:spChg chg="add mod">
          <ac:chgData name="Aquiles Jose Escarra Ruiz" userId="6bfee2a3-e326-4482-ac13-8aae91f282d8" providerId="ADAL" clId="{73FD3838-52D1-4CD4-9EA8-B075BF167696}" dt="2025-10-19T07:51:39.418" v="2206" actId="164"/>
          <ac:spMkLst>
            <pc:docMk/>
            <pc:sldMk cId="46322677" sldId="262"/>
            <ac:spMk id="55" creationId="{7D842FF8-F93B-07F6-8742-FC2E580BAEEC}"/>
          </ac:spMkLst>
        </pc:spChg>
        <pc:spChg chg="mod">
          <ac:chgData name="Aquiles Jose Escarra Ruiz" userId="6bfee2a3-e326-4482-ac13-8aae91f282d8" providerId="ADAL" clId="{73FD3838-52D1-4CD4-9EA8-B075BF167696}" dt="2025-10-19T07:53:12.798" v="2335"/>
          <ac:spMkLst>
            <pc:docMk/>
            <pc:sldMk cId="46322677" sldId="262"/>
            <ac:spMk id="58" creationId="{E947C94C-7036-0F8D-DEB9-B77314B6FE01}"/>
          </ac:spMkLst>
        </pc:spChg>
        <pc:spChg chg="mod">
          <ac:chgData name="Aquiles Jose Escarra Ruiz" userId="6bfee2a3-e326-4482-ac13-8aae91f282d8" providerId="ADAL" clId="{73FD3838-52D1-4CD4-9EA8-B075BF167696}" dt="2025-10-19T07:53:12.798" v="2335"/>
          <ac:spMkLst>
            <pc:docMk/>
            <pc:sldMk cId="46322677" sldId="262"/>
            <ac:spMk id="59" creationId="{38650CA6-A8FE-C376-CAB5-F7CB8363A51E}"/>
          </ac:spMkLst>
        </pc:spChg>
        <pc:spChg chg="mod">
          <ac:chgData name="Aquiles Jose Escarra Ruiz" userId="6bfee2a3-e326-4482-ac13-8aae91f282d8" providerId="ADAL" clId="{73FD3838-52D1-4CD4-9EA8-B075BF167696}" dt="2025-10-19T07:53:12.798" v="2335"/>
          <ac:spMkLst>
            <pc:docMk/>
            <pc:sldMk cId="46322677" sldId="262"/>
            <ac:spMk id="60" creationId="{D2EF914E-1868-A343-7514-07B90C110900}"/>
          </ac:spMkLst>
        </pc:spChg>
        <pc:spChg chg="mod">
          <ac:chgData name="Aquiles Jose Escarra Ruiz" userId="6bfee2a3-e326-4482-ac13-8aae91f282d8" providerId="ADAL" clId="{73FD3838-52D1-4CD4-9EA8-B075BF167696}" dt="2025-10-19T07:53:12.798" v="2335"/>
          <ac:spMkLst>
            <pc:docMk/>
            <pc:sldMk cId="46322677" sldId="262"/>
            <ac:spMk id="61" creationId="{33EA43EB-9B8F-CB8C-1BF0-5D1615C4065F}"/>
          </ac:spMkLst>
        </pc:spChg>
        <pc:spChg chg="mod">
          <ac:chgData name="Aquiles Jose Escarra Ruiz" userId="6bfee2a3-e326-4482-ac13-8aae91f282d8" providerId="ADAL" clId="{73FD3838-52D1-4CD4-9EA8-B075BF167696}" dt="2025-10-19T07:53:12.798" v="2335"/>
          <ac:spMkLst>
            <pc:docMk/>
            <pc:sldMk cId="46322677" sldId="262"/>
            <ac:spMk id="62" creationId="{A66E0B8D-0985-8CA1-6B7B-E2EE573FC61D}"/>
          </ac:spMkLst>
        </pc:spChg>
        <pc:spChg chg="add del mod">
          <ac:chgData name="Aquiles Jose Escarra Ruiz" userId="6bfee2a3-e326-4482-ac13-8aae91f282d8" providerId="ADAL" clId="{73FD3838-52D1-4CD4-9EA8-B075BF167696}" dt="2025-10-19T08:03:24.380" v="2409" actId="478"/>
          <ac:spMkLst>
            <pc:docMk/>
            <pc:sldMk cId="46322677" sldId="262"/>
            <ac:spMk id="63" creationId="{2C450295-E0BB-928E-493C-EE0E30247475}"/>
          </ac:spMkLst>
        </pc:spChg>
        <pc:spChg chg="add mod">
          <ac:chgData name="Aquiles Jose Escarra Ruiz" userId="6bfee2a3-e326-4482-ac13-8aae91f282d8" providerId="ADAL" clId="{73FD3838-52D1-4CD4-9EA8-B075BF167696}" dt="2025-10-20T04:15:41.098" v="4454" actId="20577"/>
          <ac:spMkLst>
            <pc:docMk/>
            <pc:sldMk cId="46322677" sldId="262"/>
            <ac:spMk id="63" creationId="{9E6D1580-8203-77E0-AAC1-6AE1D56BB942}"/>
          </ac:spMkLst>
        </pc:spChg>
        <pc:spChg chg="add del mod">
          <ac:chgData name="Aquiles Jose Escarra Ruiz" userId="6bfee2a3-e326-4482-ac13-8aae91f282d8" providerId="ADAL" clId="{73FD3838-52D1-4CD4-9EA8-B075BF167696}" dt="2025-10-19T08:04:39.751" v="2417" actId="478"/>
          <ac:spMkLst>
            <pc:docMk/>
            <pc:sldMk cId="46322677" sldId="262"/>
            <ac:spMk id="64" creationId="{C6944A4C-8FB1-A2DE-F5D6-8CD3395310EF}"/>
          </ac:spMkLst>
        </pc:spChg>
        <pc:spChg chg="add del mod">
          <ac:chgData name="Aquiles Jose Escarra Ruiz" userId="6bfee2a3-e326-4482-ac13-8aae91f282d8" providerId="ADAL" clId="{73FD3838-52D1-4CD4-9EA8-B075BF167696}" dt="2025-10-20T01:56:36.324" v="4131" actId="478"/>
          <ac:spMkLst>
            <pc:docMk/>
            <pc:sldMk cId="46322677" sldId="262"/>
            <ac:spMk id="65" creationId="{4366C524-4582-9226-1176-2A43B7C33130}"/>
          </ac:spMkLst>
        </pc:spChg>
        <pc:grpChg chg="add mod">
          <ac:chgData name="Aquiles Jose Escarra Ruiz" userId="6bfee2a3-e326-4482-ac13-8aae91f282d8" providerId="ADAL" clId="{73FD3838-52D1-4CD4-9EA8-B075BF167696}" dt="2025-10-20T01:52:52.175" v="3877" actId="1076"/>
          <ac:grpSpMkLst>
            <pc:docMk/>
            <pc:sldMk cId="46322677" sldId="262"/>
            <ac:grpSpMk id="25" creationId="{7C7EDDBA-7368-335E-927B-2DFDE80EE9AE}"/>
          </ac:grpSpMkLst>
        </pc:grpChg>
        <pc:grpChg chg="del">
          <ac:chgData name="Aquiles Jose Escarra Ruiz" userId="6bfee2a3-e326-4482-ac13-8aae91f282d8" providerId="ADAL" clId="{73FD3838-52D1-4CD4-9EA8-B075BF167696}" dt="2025-10-19T07:31:27.305" v="1107" actId="478"/>
          <ac:grpSpMkLst>
            <pc:docMk/>
            <pc:sldMk cId="46322677" sldId="262"/>
            <ac:grpSpMk id="43" creationId="{A8B23713-5416-4A91-5D3F-E5FA8E66AE25}"/>
          </ac:grpSpMkLst>
        </pc:grpChg>
        <pc:grpChg chg="add mod">
          <ac:chgData name="Aquiles Jose Escarra Ruiz" userId="6bfee2a3-e326-4482-ac13-8aae91f282d8" providerId="ADAL" clId="{73FD3838-52D1-4CD4-9EA8-B075BF167696}" dt="2025-10-19T07:51:39.418" v="2206" actId="164"/>
          <ac:grpSpMkLst>
            <pc:docMk/>
            <pc:sldMk cId="46322677" sldId="262"/>
            <ac:grpSpMk id="56" creationId="{6A305D4E-9FC7-7DE7-B4F1-A3323E16B1BF}"/>
          </ac:grpSpMkLst>
        </pc:grpChg>
        <pc:grpChg chg="add del mod">
          <ac:chgData name="Aquiles Jose Escarra Ruiz" userId="6bfee2a3-e326-4482-ac13-8aae91f282d8" providerId="ADAL" clId="{73FD3838-52D1-4CD4-9EA8-B075BF167696}" dt="2025-10-20T01:43:11.726" v="3714" actId="478"/>
          <ac:grpSpMkLst>
            <pc:docMk/>
            <pc:sldMk cId="46322677" sldId="262"/>
            <ac:grpSpMk id="57" creationId="{40F51272-4D71-6875-BE52-D213D72B59D6}"/>
          </ac:grpSpMkLst>
        </pc:grpChg>
        <pc:graphicFrameChg chg="del">
          <ac:chgData name="Aquiles Jose Escarra Ruiz" userId="6bfee2a3-e326-4482-ac13-8aae91f282d8" providerId="ADAL" clId="{73FD3838-52D1-4CD4-9EA8-B075BF167696}" dt="2025-10-20T01:52:45.876" v="3876" actId="478"/>
          <ac:graphicFrameMkLst>
            <pc:docMk/>
            <pc:sldMk cId="46322677" sldId="262"/>
            <ac:graphicFrameMk id="19" creationId="{71563029-A02B-E911-2CC6-4D1EDC04BE57}"/>
          </ac:graphicFrameMkLst>
        </pc:graphicFrameChg>
        <pc:picChg chg="add del mod">
          <ac:chgData name="Aquiles Jose Escarra Ruiz" userId="6bfee2a3-e326-4482-ac13-8aae91f282d8" providerId="ADAL" clId="{73FD3838-52D1-4CD4-9EA8-B075BF167696}" dt="2025-10-20T01:50:58.959" v="3803" actId="478"/>
          <ac:picMkLst>
            <pc:docMk/>
            <pc:sldMk cId="46322677" sldId="262"/>
            <ac:picMk id="2" creationId="{6E845BFE-14CC-B403-C2B2-FD61D28650FF}"/>
          </ac:picMkLst>
        </pc:picChg>
        <pc:picChg chg="del">
          <ac:chgData name="Aquiles Jose Escarra Ruiz" userId="6bfee2a3-e326-4482-ac13-8aae91f282d8" providerId="ADAL" clId="{73FD3838-52D1-4CD4-9EA8-B075BF167696}" dt="2025-10-20T01:50:58.959" v="3803" actId="478"/>
          <ac:picMkLst>
            <pc:docMk/>
            <pc:sldMk cId="46322677" sldId="262"/>
            <ac:picMk id="3" creationId="{D65B0EE4-086D-1576-14BE-FE56A7CEEF08}"/>
          </ac:picMkLst>
        </pc:picChg>
        <pc:picChg chg="add del mod">
          <ac:chgData name="Aquiles Jose Escarra Ruiz" userId="6bfee2a3-e326-4482-ac13-8aae91f282d8" providerId="ADAL" clId="{73FD3838-52D1-4CD4-9EA8-B075BF167696}" dt="2025-10-20T01:50:58.959" v="3803" actId="478"/>
          <ac:picMkLst>
            <pc:docMk/>
            <pc:sldMk cId="46322677" sldId="262"/>
            <ac:picMk id="4" creationId="{FC6512F4-5179-F18A-DD34-E556CB8B0E27}"/>
          </ac:picMkLst>
        </pc:picChg>
        <pc:picChg chg="add del mod">
          <ac:chgData name="Aquiles Jose Escarra Ruiz" userId="6bfee2a3-e326-4482-ac13-8aae91f282d8" providerId="ADAL" clId="{73FD3838-52D1-4CD4-9EA8-B075BF167696}" dt="2025-10-20T01:50:58.959" v="3803" actId="478"/>
          <ac:picMkLst>
            <pc:docMk/>
            <pc:sldMk cId="46322677" sldId="262"/>
            <ac:picMk id="5" creationId="{D99808C6-69CA-22AF-60A3-325D80E4CFA6}"/>
          </ac:picMkLst>
        </pc:picChg>
        <pc:picChg chg="add del mod">
          <ac:chgData name="Aquiles Jose Escarra Ruiz" userId="6bfee2a3-e326-4482-ac13-8aae91f282d8" providerId="ADAL" clId="{73FD3838-52D1-4CD4-9EA8-B075BF167696}" dt="2025-10-20T01:50:58.959" v="3803" actId="478"/>
          <ac:picMkLst>
            <pc:docMk/>
            <pc:sldMk cId="46322677" sldId="262"/>
            <ac:picMk id="6" creationId="{EA0E5FC3-2047-BB60-3EE7-F6DDC652070E}"/>
          </ac:picMkLst>
        </pc:picChg>
        <pc:picChg chg="del">
          <ac:chgData name="Aquiles Jose Escarra Ruiz" userId="6bfee2a3-e326-4482-ac13-8aae91f282d8" providerId="ADAL" clId="{73FD3838-52D1-4CD4-9EA8-B075BF167696}" dt="2025-10-20T01:50:58.959" v="3803" actId="478"/>
          <ac:picMkLst>
            <pc:docMk/>
            <pc:sldMk cId="46322677" sldId="262"/>
            <ac:picMk id="7" creationId="{A7EFAA69-DC87-06A4-265A-C2321CD9FEDF}"/>
          </ac:picMkLst>
        </pc:picChg>
        <pc:picChg chg="add del mod">
          <ac:chgData name="Aquiles Jose Escarra Ruiz" userId="6bfee2a3-e326-4482-ac13-8aae91f282d8" providerId="ADAL" clId="{73FD3838-52D1-4CD4-9EA8-B075BF167696}" dt="2025-10-20T01:50:58.959" v="3803" actId="478"/>
          <ac:picMkLst>
            <pc:docMk/>
            <pc:sldMk cId="46322677" sldId="262"/>
            <ac:picMk id="9" creationId="{EFCCE15B-B154-C70C-74C4-77BCB1B686A3}"/>
          </ac:picMkLst>
        </pc:picChg>
        <pc:picChg chg="add del mod">
          <ac:chgData name="Aquiles Jose Escarra Ruiz" userId="6bfee2a3-e326-4482-ac13-8aae91f282d8" providerId="ADAL" clId="{73FD3838-52D1-4CD4-9EA8-B075BF167696}" dt="2025-10-20T01:50:58.959" v="3803" actId="478"/>
          <ac:picMkLst>
            <pc:docMk/>
            <pc:sldMk cId="46322677" sldId="262"/>
            <ac:picMk id="11" creationId="{08622849-0826-113D-02F1-5B740BB6E052}"/>
          </ac:picMkLst>
        </pc:picChg>
        <pc:picChg chg="add del mod">
          <ac:chgData name="Aquiles Jose Escarra Ruiz" userId="6bfee2a3-e326-4482-ac13-8aae91f282d8" providerId="ADAL" clId="{73FD3838-52D1-4CD4-9EA8-B075BF167696}" dt="2025-10-19T07:39:54.754" v="1434" actId="478"/>
          <ac:picMkLst>
            <pc:docMk/>
            <pc:sldMk cId="46322677" sldId="262"/>
            <ac:picMk id="11" creationId="{20B2C7BF-D92B-B44F-87C4-3F8EDDFB70C5}"/>
          </ac:picMkLst>
        </pc:picChg>
        <pc:picChg chg="add del mod">
          <ac:chgData name="Aquiles Jose Escarra Ruiz" userId="6bfee2a3-e326-4482-ac13-8aae91f282d8" providerId="ADAL" clId="{73FD3838-52D1-4CD4-9EA8-B075BF167696}" dt="2025-10-19T07:39:54.754" v="1434" actId="478"/>
          <ac:picMkLst>
            <pc:docMk/>
            <pc:sldMk cId="46322677" sldId="262"/>
            <ac:picMk id="12" creationId="{429AB4EC-6865-F0BD-939B-1C35155B6D0A}"/>
          </ac:picMkLst>
        </pc:picChg>
        <pc:picChg chg="add del mod">
          <ac:chgData name="Aquiles Jose Escarra Ruiz" userId="6bfee2a3-e326-4482-ac13-8aae91f282d8" providerId="ADAL" clId="{73FD3838-52D1-4CD4-9EA8-B075BF167696}" dt="2025-10-19T07:39:54.754" v="1434" actId="478"/>
          <ac:picMkLst>
            <pc:docMk/>
            <pc:sldMk cId="46322677" sldId="262"/>
            <ac:picMk id="15" creationId="{87E461D7-C4AF-801F-E243-0B9FD586AC29}"/>
          </ac:picMkLst>
        </pc:picChg>
        <pc:picChg chg="add del">
          <ac:chgData name="Aquiles Jose Escarra Ruiz" userId="6bfee2a3-e326-4482-ac13-8aae91f282d8" providerId="ADAL" clId="{73FD3838-52D1-4CD4-9EA8-B075BF167696}" dt="2025-10-19T07:39:54.754" v="1434" actId="478"/>
          <ac:picMkLst>
            <pc:docMk/>
            <pc:sldMk cId="46322677" sldId="262"/>
            <ac:picMk id="17" creationId="{6A9379D2-3C1C-1ECF-BAB3-1EDD31F21AF4}"/>
          </ac:picMkLst>
        </pc:picChg>
        <pc:picChg chg="add del">
          <ac:chgData name="Aquiles Jose Escarra Ruiz" userId="6bfee2a3-e326-4482-ac13-8aae91f282d8" providerId="ADAL" clId="{73FD3838-52D1-4CD4-9EA8-B075BF167696}" dt="2025-10-19T07:39:54.754" v="1434" actId="478"/>
          <ac:picMkLst>
            <pc:docMk/>
            <pc:sldMk cId="46322677" sldId="262"/>
            <ac:picMk id="23" creationId="{8077D6AA-27CF-6E36-433E-BAF280456325}"/>
          </ac:picMkLst>
        </pc:picChg>
        <pc:picChg chg="add del mod">
          <ac:chgData name="Aquiles Jose Escarra Ruiz" userId="6bfee2a3-e326-4482-ac13-8aae91f282d8" providerId="ADAL" clId="{73FD3838-52D1-4CD4-9EA8-B075BF167696}" dt="2025-10-20T01:51:41.745" v="3806" actId="21"/>
          <ac:picMkLst>
            <pc:docMk/>
            <pc:sldMk cId="46322677" sldId="262"/>
            <ac:picMk id="24" creationId="{F70BAE50-BEEF-7C60-123A-8C29FE0FE33E}"/>
          </ac:picMkLst>
        </pc:picChg>
        <pc:picChg chg="add del">
          <ac:chgData name="Aquiles Jose Escarra Ruiz" userId="6bfee2a3-e326-4482-ac13-8aae91f282d8" providerId="ADAL" clId="{73FD3838-52D1-4CD4-9EA8-B075BF167696}" dt="2025-10-19T07:39:54.754" v="1434" actId="478"/>
          <ac:picMkLst>
            <pc:docMk/>
            <pc:sldMk cId="46322677" sldId="262"/>
            <ac:picMk id="24" creationId="{F7D76A59-7CD7-43D5-4F44-3C420E4300A4}"/>
          </ac:picMkLst>
        </pc:picChg>
        <pc:picChg chg="add del mod">
          <ac:chgData name="Aquiles Jose Escarra Ruiz" userId="6bfee2a3-e326-4482-ac13-8aae91f282d8" providerId="ADAL" clId="{73FD3838-52D1-4CD4-9EA8-B075BF167696}" dt="2025-10-19T07:39:54.754" v="1434" actId="478"/>
          <ac:picMkLst>
            <pc:docMk/>
            <pc:sldMk cId="46322677" sldId="262"/>
            <ac:picMk id="25" creationId="{76DD2FA8-2E54-9130-98ED-FC9148901968}"/>
          </ac:picMkLst>
        </pc:picChg>
        <pc:picChg chg="del">
          <ac:chgData name="Aquiles Jose Escarra Ruiz" userId="6bfee2a3-e326-4482-ac13-8aae91f282d8" providerId="ADAL" clId="{73FD3838-52D1-4CD4-9EA8-B075BF167696}" dt="2025-10-19T07:39:54.754" v="1434" actId="478"/>
          <ac:picMkLst>
            <pc:docMk/>
            <pc:sldMk cId="46322677" sldId="262"/>
            <ac:picMk id="26" creationId="{AA75D422-7674-AFEB-B28C-65CA5FF3B47E}"/>
          </ac:picMkLst>
        </pc:picChg>
        <pc:picChg chg="add del mod">
          <ac:chgData name="Aquiles Jose Escarra Ruiz" userId="6bfee2a3-e326-4482-ac13-8aae91f282d8" providerId="ADAL" clId="{73FD3838-52D1-4CD4-9EA8-B075BF167696}" dt="2025-10-19T07:39:54.754" v="1434" actId="478"/>
          <ac:picMkLst>
            <pc:docMk/>
            <pc:sldMk cId="46322677" sldId="262"/>
            <ac:picMk id="27" creationId="{AA379444-87EC-5F2A-878F-BD7400B905DC}"/>
          </ac:picMkLst>
        </pc:picChg>
        <pc:picChg chg="add del">
          <ac:chgData name="Aquiles Jose Escarra Ruiz" userId="6bfee2a3-e326-4482-ac13-8aae91f282d8" providerId="ADAL" clId="{73FD3838-52D1-4CD4-9EA8-B075BF167696}" dt="2025-10-19T07:39:54.754" v="1434" actId="478"/>
          <ac:picMkLst>
            <pc:docMk/>
            <pc:sldMk cId="46322677" sldId="262"/>
            <ac:picMk id="29" creationId="{9784F9B8-A4DB-0D31-73DC-71382364D946}"/>
          </ac:picMkLst>
        </pc:picChg>
        <pc:picChg chg="mod">
          <ac:chgData name="Aquiles Jose Escarra Ruiz" userId="6bfee2a3-e326-4482-ac13-8aae91f282d8" providerId="ADAL" clId="{73FD3838-52D1-4CD4-9EA8-B075BF167696}" dt="2025-10-20T01:52:32.273" v="3811"/>
          <ac:picMkLst>
            <pc:docMk/>
            <pc:sldMk cId="46322677" sldId="262"/>
            <ac:picMk id="31" creationId="{2F3899EE-9C68-2A4E-B6CE-7CD003E7F942}"/>
          </ac:picMkLst>
        </pc:picChg>
        <pc:picChg chg="add mod">
          <ac:chgData name="Aquiles Jose Escarra Ruiz" userId="6bfee2a3-e326-4482-ac13-8aae91f282d8" providerId="ADAL" clId="{73FD3838-52D1-4CD4-9EA8-B075BF167696}" dt="2025-10-20T04:32:42.956" v="4484" actId="1076"/>
          <ac:picMkLst>
            <pc:docMk/>
            <pc:sldMk cId="46322677" sldId="262"/>
            <ac:picMk id="49" creationId="{16F35715-F612-CB3E-11FF-4840D87961E5}"/>
          </ac:picMkLst>
        </pc:picChg>
        <pc:picChg chg="add mod">
          <ac:chgData name="Aquiles Jose Escarra Ruiz" userId="6bfee2a3-e326-4482-ac13-8aae91f282d8" providerId="ADAL" clId="{73FD3838-52D1-4CD4-9EA8-B075BF167696}" dt="2025-10-20T04:32:46.285" v="4485" actId="1076"/>
          <ac:picMkLst>
            <pc:docMk/>
            <pc:sldMk cId="46322677" sldId="262"/>
            <ac:picMk id="52" creationId="{D0DD2C89-27AC-35F7-CAC1-57A9544FB536}"/>
          </ac:picMkLst>
        </pc:picChg>
        <pc:picChg chg="add mod">
          <ac:chgData name="Aquiles Jose Escarra Ruiz" userId="6bfee2a3-e326-4482-ac13-8aae91f282d8" providerId="ADAL" clId="{73FD3838-52D1-4CD4-9EA8-B075BF167696}" dt="2025-10-20T04:32:35.766" v="4482" actId="1076"/>
          <ac:picMkLst>
            <pc:docMk/>
            <pc:sldMk cId="46322677" sldId="262"/>
            <ac:picMk id="66" creationId="{FFB189DE-959F-8AD2-F3D8-4228946D65B4}"/>
          </ac:picMkLst>
        </pc:picChg>
        <pc:picChg chg="add mod">
          <ac:chgData name="Aquiles Jose Escarra Ruiz" userId="6bfee2a3-e326-4482-ac13-8aae91f282d8" providerId="ADAL" clId="{73FD3838-52D1-4CD4-9EA8-B075BF167696}" dt="2025-10-20T04:32:38.812" v="4483" actId="1076"/>
          <ac:picMkLst>
            <pc:docMk/>
            <pc:sldMk cId="46322677" sldId="262"/>
            <ac:picMk id="68" creationId="{C8497660-4D62-B609-4EAE-68F62B8B6F29}"/>
          </ac:picMkLst>
        </pc:picChg>
        <pc:picChg chg="add mod">
          <ac:chgData name="Aquiles Jose Escarra Ruiz" userId="6bfee2a3-e326-4482-ac13-8aae91f282d8" providerId="ADAL" clId="{73FD3838-52D1-4CD4-9EA8-B075BF167696}" dt="2025-10-20T04:31:33.078" v="4480" actId="1076"/>
          <ac:picMkLst>
            <pc:docMk/>
            <pc:sldMk cId="46322677" sldId="262"/>
            <ac:picMk id="70" creationId="{869DD7BF-0F18-3F31-F1BD-F564BE657939}"/>
          </ac:picMkLst>
        </pc:picChg>
        <pc:cxnChg chg="add mod">
          <ac:chgData name="Aquiles Jose Escarra Ruiz" userId="6bfee2a3-e326-4482-ac13-8aae91f282d8" providerId="ADAL" clId="{73FD3838-52D1-4CD4-9EA8-B075BF167696}" dt="2025-10-20T02:04:42.571" v="4222" actId="208"/>
          <ac:cxnSpMkLst>
            <pc:docMk/>
            <pc:sldMk cId="46322677" sldId="262"/>
            <ac:cxnSpMk id="37" creationId="{A7AED765-4CED-CA5F-A8CA-AC77330DEE3E}"/>
          </ac:cxnSpMkLst>
        </pc:cxnChg>
        <pc:cxnChg chg="add mod">
          <ac:chgData name="Aquiles Jose Escarra Ruiz" userId="6bfee2a3-e326-4482-ac13-8aae91f282d8" providerId="ADAL" clId="{73FD3838-52D1-4CD4-9EA8-B075BF167696}" dt="2025-10-20T02:05:00.978" v="4272" actId="1038"/>
          <ac:cxnSpMkLst>
            <pc:docMk/>
            <pc:sldMk cId="46322677" sldId="262"/>
            <ac:cxnSpMk id="40" creationId="{662408C3-EFCA-2E54-8458-000E0FC3F954}"/>
          </ac:cxnSpMkLst>
        </pc:cxnChg>
      </pc:sldChg>
      <pc:sldChg chg="addSp delSp modSp add mod">
        <pc:chgData name="Aquiles Jose Escarra Ruiz" userId="6bfee2a3-e326-4482-ac13-8aae91f282d8" providerId="ADAL" clId="{73FD3838-52D1-4CD4-9EA8-B075BF167696}" dt="2025-10-20T04:56:39.464" v="4698" actId="1076"/>
        <pc:sldMkLst>
          <pc:docMk/>
          <pc:sldMk cId="961963078" sldId="263"/>
        </pc:sldMkLst>
        <pc:spChg chg="del">
          <ac:chgData name="Aquiles Jose Escarra Ruiz" userId="6bfee2a3-e326-4482-ac13-8aae91f282d8" providerId="ADAL" clId="{73FD3838-52D1-4CD4-9EA8-B075BF167696}" dt="2025-10-19T07:46:30.377" v="1918" actId="478"/>
          <ac:spMkLst>
            <pc:docMk/>
            <pc:sldMk cId="961963078" sldId="263"/>
            <ac:spMk id="2" creationId="{97EB9A76-DFB3-493D-1C4C-1B1B6F577E79}"/>
          </ac:spMkLst>
        </pc:spChg>
        <pc:spChg chg="add mod">
          <ac:chgData name="Aquiles Jose Escarra Ruiz" userId="6bfee2a3-e326-4482-ac13-8aae91f282d8" providerId="ADAL" clId="{73FD3838-52D1-4CD4-9EA8-B075BF167696}" dt="2025-10-20T04:34:15.623" v="4493" actId="20577"/>
          <ac:spMkLst>
            <pc:docMk/>
            <pc:sldMk cId="961963078" sldId="263"/>
            <ac:spMk id="2" creationId="{FFB6A1BA-50EB-5FB9-8A90-E6997B511F49}"/>
          </ac:spMkLst>
        </pc:spChg>
        <pc:spChg chg="del">
          <ac:chgData name="Aquiles Jose Escarra Ruiz" userId="6bfee2a3-e326-4482-ac13-8aae91f282d8" providerId="ADAL" clId="{73FD3838-52D1-4CD4-9EA8-B075BF167696}" dt="2025-10-19T07:46:30.377" v="1918" actId="478"/>
          <ac:spMkLst>
            <pc:docMk/>
            <pc:sldMk cId="961963078" sldId="263"/>
            <ac:spMk id="3" creationId="{6BD45E4B-BE7F-A66E-A008-29B0F9EADE6A}"/>
          </ac:spMkLst>
        </pc:spChg>
        <pc:spChg chg="mod">
          <ac:chgData name="Aquiles Jose Escarra Ruiz" userId="6bfee2a3-e326-4482-ac13-8aae91f282d8" providerId="ADAL" clId="{73FD3838-52D1-4CD4-9EA8-B075BF167696}" dt="2025-10-19T07:52:18.140" v="2271"/>
          <ac:spMkLst>
            <pc:docMk/>
            <pc:sldMk cId="961963078" sldId="263"/>
            <ac:spMk id="5" creationId="{84589B56-5CE9-53FF-80A6-B650E860142B}"/>
          </ac:spMkLst>
        </pc:spChg>
        <pc:spChg chg="mod">
          <ac:chgData name="Aquiles Jose Escarra Ruiz" userId="6bfee2a3-e326-4482-ac13-8aae91f282d8" providerId="ADAL" clId="{73FD3838-52D1-4CD4-9EA8-B075BF167696}" dt="2025-10-19T07:52:18.140" v="2271"/>
          <ac:spMkLst>
            <pc:docMk/>
            <pc:sldMk cId="961963078" sldId="263"/>
            <ac:spMk id="6" creationId="{831A895F-A8D6-0F0D-BE32-D487AAE903B5}"/>
          </ac:spMkLst>
        </pc:spChg>
        <pc:spChg chg="del">
          <ac:chgData name="Aquiles Jose Escarra Ruiz" userId="6bfee2a3-e326-4482-ac13-8aae91f282d8" providerId="ADAL" clId="{73FD3838-52D1-4CD4-9EA8-B075BF167696}" dt="2025-10-19T07:46:30.377" v="1918" actId="478"/>
          <ac:spMkLst>
            <pc:docMk/>
            <pc:sldMk cId="961963078" sldId="263"/>
            <ac:spMk id="7" creationId="{E0AE3236-EB84-10E9-C18D-705269D87E93}"/>
          </ac:spMkLst>
        </pc:spChg>
        <pc:spChg chg="mod">
          <ac:chgData name="Aquiles Jose Escarra Ruiz" userId="6bfee2a3-e326-4482-ac13-8aae91f282d8" providerId="ADAL" clId="{73FD3838-52D1-4CD4-9EA8-B075BF167696}" dt="2025-10-19T07:52:18.140" v="2271"/>
          <ac:spMkLst>
            <pc:docMk/>
            <pc:sldMk cId="961963078" sldId="263"/>
            <ac:spMk id="9" creationId="{F9A19445-741B-452E-6A34-08E50B955FA9}"/>
          </ac:spMkLst>
        </pc:spChg>
        <pc:spChg chg="add del mod">
          <ac:chgData name="Aquiles Jose Escarra Ruiz" userId="6bfee2a3-e326-4482-ac13-8aae91f282d8" providerId="ADAL" clId="{73FD3838-52D1-4CD4-9EA8-B075BF167696}" dt="2025-10-19T08:05:06.402" v="2420" actId="478"/>
          <ac:spMkLst>
            <pc:docMk/>
            <pc:sldMk cId="961963078" sldId="263"/>
            <ac:spMk id="11" creationId="{E2A48D9D-053C-D0A5-2483-4A17D1BBA9BF}"/>
          </ac:spMkLst>
        </pc:spChg>
        <pc:spChg chg="add del mod">
          <ac:chgData name="Aquiles Jose Escarra Ruiz" userId="6bfee2a3-e326-4482-ac13-8aae91f282d8" providerId="ADAL" clId="{73FD3838-52D1-4CD4-9EA8-B075BF167696}" dt="2025-10-19T08:05:25.663" v="2425" actId="478"/>
          <ac:spMkLst>
            <pc:docMk/>
            <pc:sldMk cId="961963078" sldId="263"/>
            <ac:spMk id="12" creationId="{24C4D32D-E479-75A1-3580-299B92C1B993}"/>
          </ac:spMkLst>
        </pc:spChg>
        <pc:spChg chg="add del mod">
          <ac:chgData name="Aquiles Jose Escarra Ruiz" userId="6bfee2a3-e326-4482-ac13-8aae91f282d8" providerId="ADAL" clId="{73FD3838-52D1-4CD4-9EA8-B075BF167696}" dt="2025-10-20T04:47:34.357" v="4574" actId="14100"/>
          <ac:spMkLst>
            <pc:docMk/>
            <pc:sldMk cId="961963078" sldId="263"/>
            <ac:spMk id="15" creationId="{9A480DD1-E771-488A-22DA-20C8CD13105A}"/>
          </ac:spMkLst>
        </pc:spChg>
        <pc:spChg chg="add mod">
          <ac:chgData name="Aquiles Jose Escarra Ruiz" userId="6bfee2a3-e326-4482-ac13-8aae91f282d8" providerId="ADAL" clId="{73FD3838-52D1-4CD4-9EA8-B075BF167696}" dt="2025-10-19T08:08:50.247" v="2538" actId="1037"/>
          <ac:spMkLst>
            <pc:docMk/>
            <pc:sldMk cId="961963078" sldId="263"/>
            <ac:spMk id="17" creationId="{AF480432-F89E-6168-7479-BDC78C45534A}"/>
          </ac:spMkLst>
        </pc:spChg>
        <pc:spChg chg="del">
          <ac:chgData name="Aquiles Jose Escarra Ruiz" userId="6bfee2a3-e326-4482-ac13-8aae91f282d8" providerId="ADAL" clId="{73FD3838-52D1-4CD4-9EA8-B075BF167696}" dt="2025-10-19T07:46:30.377" v="1918" actId="478"/>
          <ac:spMkLst>
            <pc:docMk/>
            <pc:sldMk cId="961963078" sldId="263"/>
            <ac:spMk id="19" creationId="{BDDC38E2-C733-35B5-A4EA-D4B8DCBDA555}"/>
          </ac:spMkLst>
        </pc:spChg>
        <pc:spChg chg="add mod">
          <ac:chgData name="Aquiles Jose Escarra Ruiz" userId="6bfee2a3-e326-4482-ac13-8aae91f282d8" providerId="ADAL" clId="{73FD3838-52D1-4CD4-9EA8-B075BF167696}" dt="2025-10-20T03:16:43.222" v="4389" actId="1076"/>
          <ac:spMkLst>
            <pc:docMk/>
            <pc:sldMk cId="961963078" sldId="263"/>
            <ac:spMk id="22" creationId="{68FA7256-392A-4406-4CA5-33E770C3C0FE}"/>
          </ac:spMkLst>
        </pc:spChg>
        <pc:spChg chg="del">
          <ac:chgData name="Aquiles Jose Escarra Ruiz" userId="6bfee2a3-e326-4482-ac13-8aae91f282d8" providerId="ADAL" clId="{73FD3838-52D1-4CD4-9EA8-B075BF167696}" dt="2025-10-19T07:46:30.377" v="1918" actId="478"/>
          <ac:spMkLst>
            <pc:docMk/>
            <pc:sldMk cId="961963078" sldId="263"/>
            <ac:spMk id="31" creationId="{0A7B21E9-8B11-EDCE-7D6F-44DA89781D1C}"/>
          </ac:spMkLst>
        </pc:spChg>
        <pc:spChg chg="del mod">
          <ac:chgData name="Aquiles Jose Escarra Ruiz" userId="6bfee2a3-e326-4482-ac13-8aae91f282d8" providerId="ADAL" clId="{73FD3838-52D1-4CD4-9EA8-B075BF167696}" dt="2025-10-19T07:52:13.154" v="2270" actId="478"/>
          <ac:spMkLst>
            <pc:docMk/>
            <pc:sldMk cId="961963078" sldId="263"/>
            <ac:spMk id="51" creationId="{3557F2B6-E3B8-A8F2-3CC3-D54E2C228F84}"/>
          </ac:spMkLst>
        </pc:spChg>
        <pc:spChg chg="del mod">
          <ac:chgData name="Aquiles Jose Escarra Ruiz" userId="6bfee2a3-e326-4482-ac13-8aae91f282d8" providerId="ADAL" clId="{73FD3838-52D1-4CD4-9EA8-B075BF167696}" dt="2025-10-19T08:07:31.840" v="2434" actId="478"/>
          <ac:spMkLst>
            <pc:docMk/>
            <pc:sldMk cId="961963078" sldId="263"/>
            <ac:spMk id="53" creationId="{59CDC693-6AAD-497D-7DC8-D1208E898D89}"/>
          </ac:spMkLst>
        </pc:spChg>
        <pc:spChg chg="del mod">
          <ac:chgData name="Aquiles Jose Escarra Ruiz" userId="6bfee2a3-e326-4482-ac13-8aae91f282d8" providerId="ADAL" clId="{73FD3838-52D1-4CD4-9EA8-B075BF167696}" dt="2025-10-19T07:52:13.154" v="2270" actId="478"/>
          <ac:spMkLst>
            <pc:docMk/>
            <pc:sldMk cId="961963078" sldId="263"/>
            <ac:spMk id="54" creationId="{94B10BE0-D51D-DF21-337A-23AC5283BF4E}"/>
          </ac:spMkLst>
        </pc:spChg>
        <pc:spChg chg="del mod">
          <ac:chgData name="Aquiles Jose Escarra Ruiz" userId="6bfee2a3-e326-4482-ac13-8aae91f282d8" providerId="ADAL" clId="{73FD3838-52D1-4CD4-9EA8-B075BF167696}" dt="2025-10-19T07:52:13.154" v="2270" actId="478"/>
          <ac:spMkLst>
            <pc:docMk/>
            <pc:sldMk cId="961963078" sldId="263"/>
            <ac:spMk id="55" creationId="{4FD1757F-ACE4-4615-000F-2D7A16499507}"/>
          </ac:spMkLst>
        </pc:spChg>
        <pc:grpChg chg="add del mod">
          <ac:chgData name="Aquiles Jose Escarra Ruiz" userId="6bfee2a3-e326-4482-ac13-8aae91f282d8" providerId="ADAL" clId="{73FD3838-52D1-4CD4-9EA8-B075BF167696}" dt="2025-10-19T07:59:56.233" v="2408" actId="478"/>
          <ac:grpSpMkLst>
            <pc:docMk/>
            <pc:sldMk cId="961963078" sldId="263"/>
            <ac:grpSpMk id="4" creationId="{FD5234D6-09C2-E372-C503-2B7C8C42AFF6}"/>
          </ac:grpSpMkLst>
        </pc:grpChg>
        <pc:picChg chg="add mod">
          <ac:chgData name="Aquiles Jose Escarra Ruiz" userId="6bfee2a3-e326-4482-ac13-8aae91f282d8" providerId="ADAL" clId="{73FD3838-52D1-4CD4-9EA8-B075BF167696}" dt="2025-10-20T04:56:35.068" v="4697" actId="1076"/>
          <ac:picMkLst>
            <pc:docMk/>
            <pc:sldMk cId="961963078" sldId="263"/>
            <ac:picMk id="4" creationId="{8E428E67-2484-DAE7-E6DB-E798CF23DCC9}"/>
          </ac:picMkLst>
        </pc:picChg>
        <pc:picChg chg="add del mod">
          <ac:chgData name="Aquiles Jose Escarra Ruiz" userId="6bfee2a3-e326-4482-ac13-8aae91f282d8" providerId="ADAL" clId="{73FD3838-52D1-4CD4-9EA8-B075BF167696}" dt="2025-10-20T04:47:45.596" v="4578" actId="478"/>
          <ac:picMkLst>
            <pc:docMk/>
            <pc:sldMk cId="961963078" sldId="263"/>
            <ac:picMk id="5" creationId="{760BCBDE-98CC-5DC1-39AF-EB19A20DCE57}"/>
          </ac:picMkLst>
        </pc:picChg>
        <pc:picChg chg="add mod">
          <ac:chgData name="Aquiles Jose Escarra Ruiz" userId="6bfee2a3-e326-4482-ac13-8aae91f282d8" providerId="ADAL" clId="{73FD3838-52D1-4CD4-9EA8-B075BF167696}" dt="2025-10-20T04:56:35.068" v="4697" actId="1076"/>
          <ac:picMkLst>
            <pc:docMk/>
            <pc:sldMk cId="961963078" sldId="263"/>
            <ac:picMk id="5122" creationId="{D16CF624-04D1-F77D-10F7-0A6551352504}"/>
          </ac:picMkLst>
        </pc:picChg>
        <pc:picChg chg="add mod">
          <ac:chgData name="Aquiles Jose Escarra Ruiz" userId="6bfee2a3-e326-4482-ac13-8aae91f282d8" providerId="ADAL" clId="{73FD3838-52D1-4CD4-9EA8-B075BF167696}" dt="2025-10-20T04:56:35.068" v="4697" actId="1076"/>
          <ac:picMkLst>
            <pc:docMk/>
            <pc:sldMk cId="961963078" sldId="263"/>
            <ac:picMk id="5124" creationId="{43162F35-A351-9D49-FEFD-E3D0D2592816}"/>
          </ac:picMkLst>
        </pc:picChg>
        <pc:picChg chg="add del mod">
          <ac:chgData name="Aquiles Jose Escarra Ruiz" userId="6bfee2a3-e326-4482-ac13-8aae91f282d8" providerId="ADAL" clId="{73FD3838-52D1-4CD4-9EA8-B075BF167696}" dt="2025-10-20T04:41:30.096" v="4521" actId="478"/>
          <ac:picMkLst>
            <pc:docMk/>
            <pc:sldMk cId="961963078" sldId="263"/>
            <ac:picMk id="5126" creationId="{2CF6FAAB-0F32-8847-D5C0-F5ED847497D2}"/>
          </ac:picMkLst>
        </pc:picChg>
        <pc:picChg chg="add del mod">
          <ac:chgData name="Aquiles Jose Escarra Ruiz" userId="6bfee2a3-e326-4482-ac13-8aae91f282d8" providerId="ADAL" clId="{73FD3838-52D1-4CD4-9EA8-B075BF167696}" dt="2025-10-20T04:38:22.738" v="4517" actId="478"/>
          <ac:picMkLst>
            <pc:docMk/>
            <pc:sldMk cId="961963078" sldId="263"/>
            <ac:picMk id="5128" creationId="{D12355B1-5BF1-5C08-C7CF-35369ACC41F0}"/>
          </ac:picMkLst>
        </pc:picChg>
        <pc:picChg chg="add mod">
          <ac:chgData name="Aquiles Jose Escarra Ruiz" userId="6bfee2a3-e326-4482-ac13-8aae91f282d8" providerId="ADAL" clId="{73FD3838-52D1-4CD4-9EA8-B075BF167696}" dt="2025-10-20T04:56:39.464" v="4698" actId="1076"/>
          <ac:picMkLst>
            <pc:docMk/>
            <pc:sldMk cId="961963078" sldId="263"/>
            <ac:picMk id="5130" creationId="{E839C4CA-15EF-2C6E-B109-9E1F89596811}"/>
          </ac:picMkLst>
        </pc:picChg>
        <pc:picChg chg="add del mod">
          <ac:chgData name="Aquiles Jose Escarra Ruiz" userId="6bfee2a3-e326-4482-ac13-8aae91f282d8" providerId="ADAL" clId="{73FD3838-52D1-4CD4-9EA8-B075BF167696}" dt="2025-10-20T04:55:54.469" v="4687" actId="478"/>
          <ac:picMkLst>
            <pc:docMk/>
            <pc:sldMk cId="961963078" sldId="263"/>
            <ac:picMk id="5132" creationId="{D9587F02-3DA4-5A57-8613-EEA7C7278DDE}"/>
          </ac:picMkLst>
        </pc:picChg>
        <pc:picChg chg="add mod">
          <ac:chgData name="Aquiles Jose Escarra Ruiz" userId="6bfee2a3-e326-4482-ac13-8aae91f282d8" providerId="ADAL" clId="{73FD3838-52D1-4CD4-9EA8-B075BF167696}" dt="2025-10-20T04:56:39.464" v="4698" actId="1076"/>
          <ac:picMkLst>
            <pc:docMk/>
            <pc:sldMk cId="961963078" sldId="263"/>
            <ac:picMk id="5134" creationId="{F2A3AB45-FDF4-FD21-5532-8B97ACE6E861}"/>
          </ac:picMkLst>
        </pc:picChg>
        <pc:picChg chg="add mod">
          <ac:chgData name="Aquiles Jose Escarra Ruiz" userId="6bfee2a3-e326-4482-ac13-8aae91f282d8" providerId="ADAL" clId="{73FD3838-52D1-4CD4-9EA8-B075BF167696}" dt="2025-10-20T04:56:26.796" v="4695" actId="1076"/>
          <ac:picMkLst>
            <pc:docMk/>
            <pc:sldMk cId="961963078" sldId="263"/>
            <ac:picMk id="5136" creationId="{D1646AA6-AFA4-0A04-C325-6A84B5EF6B2C}"/>
          </ac:picMkLst>
        </pc:picChg>
        <pc:picChg chg="add mod">
          <ac:chgData name="Aquiles Jose Escarra Ruiz" userId="6bfee2a3-e326-4482-ac13-8aae91f282d8" providerId="ADAL" clId="{73FD3838-52D1-4CD4-9EA8-B075BF167696}" dt="2025-10-20T04:56:26.796" v="4695" actId="1076"/>
          <ac:picMkLst>
            <pc:docMk/>
            <pc:sldMk cId="961963078" sldId="263"/>
            <ac:picMk id="5138" creationId="{9B8FC549-9DD8-08AD-D3A7-F1FD4A59CE8C}"/>
          </ac:picMkLst>
        </pc:picChg>
        <pc:picChg chg="add mod">
          <ac:chgData name="Aquiles Jose Escarra Ruiz" userId="6bfee2a3-e326-4482-ac13-8aae91f282d8" providerId="ADAL" clId="{73FD3838-52D1-4CD4-9EA8-B075BF167696}" dt="2025-10-20T04:56:26.796" v="4695" actId="1076"/>
          <ac:picMkLst>
            <pc:docMk/>
            <pc:sldMk cId="961963078" sldId="263"/>
            <ac:picMk id="5140" creationId="{2332FB3D-3771-2383-3709-83F9D7567868}"/>
          </ac:picMkLst>
        </pc:picChg>
        <pc:picChg chg="add mod">
          <ac:chgData name="Aquiles Jose Escarra Ruiz" userId="6bfee2a3-e326-4482-ac13-8aae91f282d8" providerId="ADAL" clId="{73FD3838-52D1-4CD4-9EA8-B075BF167696}" dt="2025-10-20T04:56:26.796" v="4695" actId="1076"/>
          <ac:picMkLst>
            <pc:docMk/>
            <pc:sldMk cId="961963078" sldId="263"/>
            <ac:picMk id="5142" creationId="{8694ED53-830C-1E09-0ABB-087EF7551054}"/>
          </ac:picMkLst>
        </pc:picChg>
      </pc:sldChg>
      <pc:sldChg chg="addSp delSp modSp add mod modAnim">
        <pc:chgData name="Aquiles Jose Escarra Ruiz" userId="6bfee2a3-e326-4482-ac13-8aae91f282d8" providerId="ADAL" clId="{73FD3838-52D1-4CD4-9EA8-B075BF167696}" dt="2025-10-20T03:29:20.472" v="4391" actId="732"/>
        <pc:sldMkLst>
          <pc:docMk/>
          <pc:sldMk cId="3449882080" sldId="264"/>
        </pc:sldMkLst>
        <pc:spChg chg="add del mod">
          <ac:chgData name="Aquiles Jose Escarra Ruiz" userId="6bfee2a3-e326-4482-ac13-8aae91f282d8" providerId="ADAL" clId="{73FD3838-52D1-4CD4-9EA8-B075BF167696}" dt="2025-10-19T08:20:41.987" v="2829" actId="478"/>
          <ac:spMkLst>
            <pc:docMk/>
            <pc:sldMk cId="3449882080" sldId="264"/>
            <ac:spMk id="3" creationId="{4EA0C57E-1431-AE41-C323-AA861DFB1646}"/>
          </ac:spMkLst>
        </pc:spChg>
        <pc:spChg chg="add del mod topLvl">
          <ac:chgData name="Aquiles Jose Escarra Ruiz" userId="6bfee2a3-e326-4482-ac13-8aae91f282d8" providerId="ADAL" clId="{73FD3838-52D1-4CD4-9EA8-B075BF167696}" dt="2025-10-19T08:58:04.671" v="3109" actId="478"/>
          <ac:spMkLst>
            <pc:docMk/>
            <pc:sldMk cId="3449882080" sldId="264"/>
            <ac:spMk id="10" creationId="{1674D258-17D5-4203-B42E-18E2D9B4364B}"/>
          </ac:spMkLst>
        </pc:spChg>
        <pc:spChg chg="add del">
          <ac:chgData name="Aquiles Jose Escarra Ruiz" userId="6bfee2a3-e326-4482-ac13-8aae91f282d8" providerId="ADAL" clId="{73FD3838-52D1-4CD4-9EA8-B075BF167696}" dt="2025-10-19T08:51:49.616" v="3077" actId="478"/>
          <ac:spMkLst>
            <pc:docMk/>
            <pc:sldMk cId="3449882080" sldId="264"/>
            <ac:spMk id="11" creationId="{701B7E8E-FC15-8A3C-2E3B-DCBBA2355B17}"/>
          </ac:spMkLst>
        </pc:spChg>
        <pc:spChg chg="add del mod ord topLvl">
          <ac:chgData name="Aquiles Jose Escarra Ruiz" userId="6bfee2a3-e326-4482-ac13-8aae91f282d8" providerId="ADAL" clId="{73FD3838-52D1-4CD4-9EA8-B075BF167696}" dt="2025-10-19T09:04:59.732" v="3185" actId="478"/>
          <ac:spMkLst>
            <pc:docMk/>
            <pc:sldMk cId="3449882080" sldId="264"/>
            <ac:spMk id="12" creationId="{80717F81-DD33-77C3-C11A-4EB9B42C53B1}"/>
          </ac:spMkLst>
        </pc:spChg>
        <pc:spChg chg="add del mod ord topLvl">
          <ac:chgData name="Aquiles Jose Escarra Ruiz" userId="6bfee2a3-e326-4482-ac13-8aae91f282d8" providerId="ADAL" clId="{73FD3838-52D1-4CD4-9EA8-B075BF167696}" dt="2025-10-19T09:04:58.287" v="3184" actId="478"/>
          <ac:spMkLst>
            <pc:docMk/>
            <pc:sldMk cId="3449882080" sldId="264"/>
            <ac:spMk id="13" creationId="{7590ED11-67B0-F42E-B32F-9A80F8B8DD79}"/>
          </ac:spMkLst>
        </pc:spChg>
        <pc:spChg chg="add del mod ord">
          <ac:chgData name="Aquiles Jose Escarra Ruiz" userId="6bfee2a3-e326-4482-ac13-8aae91f282d8" providerId="ADAL" clId="{73FD3838-52D1-4CD4-9EA8-B075BF167696}" dt="2025-10-19T09:09:15.034" v="3364" actId="478"/>
          <ac:spMkLst>
            <pc:docMk/>
            <pc:sldMk cId="3449882080" sldId="264"/>
            <ac:spMk id="19" creationId="{EE37CC3B-E54F-BEFC-55B7-367C35F9DE14}"/>
          </ac:spMkLst>
        </pc:spChg>
        <pc:spChg chg="del">
          <ac:chgData name="Aquiles Jose Escarra Ruiz" userId="6bfee2a3-e326-4482-ac13-8aae91f282d8" providerId="ADAL" clId="{73FD3838-52D1-4CD4-9EA8-B075BF167696}" dt="2025-10-19T08:20:37.349" v="2828" actId="478"/>
          <ac:spMkLst>
            <pc:docMk/>
            <pc:sldMk cId="3449882080" sldId="264"/>
            <ac:spMk id="24" creationId="{BB833D38-5DEE-4EDD-F070-2BEE3B08D677}"/>
          </ac:spMkLst>
        </pc:spChg>
        <pc:spChg chg="add mod">
          <ac:chgData name="Aquiles Jose Escarra Ruiz" userId="6bfee2a3-e326-4482-ac13-8aae91f282d8" providerId="ADAL" clId="{73FD3838-52D1-4CD4-9EA8-B075BF167696}" dt="2025-10-19T09:08:41.928" v="3360" actId="164"/>
          <ac:spMkLst>
            <pc:docMk/>
            <pc:sldMk cId="3449882080" sldId="264"/>
            <ac:spMk id="27" creationId="{AB5364F5-8CAA-4D30-F25A-8646CBD45C9E}"/>
          </ac:spMkLst>
        </pc:spChg>
        <pc:spChg chg="add mod">
          <ac:chgData name="Aquiles Jose Escarra Ruiz" userId="6bfee2a3-e326-4482-ac13-8aae91f282d8" providerId="ADAL" clId="{73FD3838-52D1-4CD4-9EA8-B075BF167696}" dt="2025-10-19T09:08:49.982" v="3361" actId="164"/>
          <ac:spMkLst>
            <pc:docMk/>
            <pc:sldMk cId="3449882080" sldId="264"/>
            <ac:spMk id="28" creationId="{E3086D03-3598-BE02-D1C5-30A85C23AD4D}"/>
          </ac:spMkLst>
        </pc:spChg>
        <pc:spChg chg="add mod">
          <ac:chgData name="Aquiles Jose Escarra Ruiz" userId="6bfee2a3-e326-4482-ac13-8aae91f282d8" providerId="ADAL" clId="{73FD3838-52D1-4CD4-9EA8-B075BF167696}" dt="2025-10-19T09:08:57.532" v="3362" actId="164"/>
          <ac:spMkLst>
            <pc:docMk/>
            <pc:sldMk cId="3449882080" sldId="264"/>
            <ac:spMk id="29" creationId="{FFBB499E-9B71-5965-7283-7B70A5BC5241}"/>
          </ac:spMkLst>
        </pc:spChg>
        <pc:spChg chg="add mod">
          <ac:chgData name="Aquiles Jose Escarra Ruiz" userId="6bfee2a3-e326-4482-ac13-8aae91f282d8" providerId="ADAL" clId="{73FD3838-52D1-4CD4-9EA8-B075BF167696}" dt="2025-10-19T09:09:04.532" v="3363" actId="164"/>
          <ac:spMkLst>
            <pc:docMk/>
            <pc:sldMk cId="3449882080" sldId="264"/>
            <ac:spMk id="30" creationId="{6DE7634E-F906-6DC3-301C-C4AC2E60780B}"/>
          </ac:spMkLst>
        </pc:spChg>
        <pc:spChg chg="add mod">
          <ac:chgData name="Aquiles Jose Escarra Ruiz" userId="6bfee2a3-e326-4482-ac13-8aae91f282d8" providerId="ADAL" clId="{73FD3838-52D1-4CD4-9EA8-B075BF167696}" dt="2025-10-19T09:08:41.928" v="3360" actId="164"/>
          <ac:spMkLst>
            <pc:docMk/>
            <pc:sldMk cId="3449882080" sldId="264"/>
            <ac:spMk id="31" creationId="{C3C76348-5EDB-5349-4B29-965E838E1516}"/>
          </ac:spMkLst>
        </pc:spChg>
        <pc:spChg chg="add mod">
          <ac:chgData name="Aquiles Jose Escarra Ruiz" userId="6bfee2a3-e326-4482-ac13-8aae91f282d8" providerId="ADAL" clId="{73FD3838-52D1-4CD4-9EA8-B075BF167696}" dt="2025-10-19T09:08:49.982" v="3361" actId="164"/>
          <ac:spMkLst>
            <pc:docMk/>
            <pc:sldMk cId="3449882080" sldId="264"/>
            <ac:spMk id="32" creationId="{E0EB400F-7240-8521-4AF6-2BC894865C0C}"/>
          </ac:spMkLst>
        </pc:spChg>
        <pc:spChg chg="add mod">
          <ac:chgData name="Aquiles Jose Escarra Ruiz" userId="6bfee2a3-e326-4482-ac13-8aae91f282d8" providerId="ADAL" clId="{73FD3838-52D1-4CD4-9EA8-B075BF167696}" dt="2025-10-19T09:08:57.532" v="3362" actId="164"/>
          <ac:spMkLst>
            <pc:docMk/>
            <pc:sldMk cId="3449882080" sldId="264"/>
            <ac:spMk id="33" creationId="{95BE5163-1BD2-8B93-9168-1263D7453CBA}"/>
          </ac:spMkLst>
        </pc:spChg>
        <pc:spChg chg="add mod">
          <ac:chgData name="Aquiles Jose Escarra Ruiz" userId="6bfee2a3-e326-4482-ac13-8aae91f282d8" providerId="ADAL" clId="{73FD3838-52D1-4CD4-9EA8-B075BF167696}" dt="2025-10-19T09:09:04.532" v="3363" actId="164"/>
          <ac:spMkLst>
            <pc:docMk/>
            <pc:sldMk cId="3449882080" sldId="264"/>
            <ac:spMk id="34" creationId="{9D0E59DB-47C8-0B7E-29B3-89A8B845502C}"/>
          </ac:spMkLst>
        </pc:spChg>
        <pc:spChg chg="del">
          <ac:chgData name="Aquiles Jose Escarra Ruiz" userId="6bfee2a3-e326-4482-ac13-8aae91f282d8" providerId="ADAL" clId="{73FD3838-52D1-4CD4-9EA8-B075BF167696}" dt="2025-10-19T08:20:37.349" v="2828" actId="478"/>
          <ac:spMkLst>
            <pc:docMk/>
            <pc:sldMk cId="3449882080" sldId="264"/>
            <ac:spMk id="49" creationId="{F41F6CC9-B1A9-A132-C5E3-B3E834A0B582}"/>
          </ac:spMkLst>
        </pc:spChg>
        <pc:spChg chg="del">
          <ac:chgData name="Aquiles Jose Escarra Ruiz" userId="6bfee2a3-e326-4482-ac13-8aae91f282d8" providerId="ADAL" clId="{73FD3838-52D1-4CD4-9EA8-B075BF167696}" dt="2025-10-19T08:20:37.349" v="2828" actId="478"/>
          <ac:spMkLst>
            <pc:docMk/>
            <pc:sldMk cId="3449882080" sldId="264"/>
            <ac:spMk id="50" creationId="{58E6211B-88C1-9DEB-279B-FE9D7F31739C}"/>
          </ac:spMkLst>
        </pc:spChg>
        <pc:spChg chg="del">
          <ac:chgData name="Aquiles Jose Escarra Ruiz" userId="6bfee2a3-e326-4482-ac13-8aae91f282d8" providerId="ADAL" clId="{73FD3838-52D1-4CD4-9EA8-B075BF167696}" dt="2025-10-19T08:20:37.349" v="2828" actId="478"/>
          <ac:spMkLst>
            <pc:docMk/>
            <pc:sldMk cId="3449882080" sldId="264"/>
            <ac:spMk id="51" creationId="{D619355E-F9F4-031F-E38E-75F3988EBD6E}"/>
          </ac:spMkLst>
        </pc:spChg>
        <pc:grpChg chg="add del mod">
          <ac:chgData name="Aquiles Jose Escarra Ruiz" userId="6bfee2a3-e326-4482-ac13-8aae91f282d8" providerId="ADAL" clId="{73FD3838-52D1-4CD4-9EA8-B075BF167696}" dt="2025-10-19T08:32:33.989" v="2964" actId="165"/>
          <ac:grpSpMkLst>
            <pc:docMk/>
            <pc:sldMk cId="3449882080" sldId="264"/>
            <ac:grpSpMk id="9" creationId="{58DE93AD-9588-1825-1356-0E87CFF2D45F}"/>
          </ac:grpSpMkLst>
        </pc:grpChg>
        <pc:grpChg chg="mod">
          <ac:chgData name="Aquiles Jose Escarra Ruiz" userId="6bfee2a3-e326-4482-ac13-8aae91f282d8" providerId="ADAL" clId="{73FD3838-52D1-4CD4-9EA8-B075BF167696}" dt="2025-10-19T08:55:34.552" v="3101" actId="688"/>
          <ac:grpSpMkLst>
            <pc:docMk/>
            <pc:sldMk cId="3449882080" sldId="264"/>
            <ac:grpSpMk id="17" creationId="{A0B7302B-B3BC-0B2C-8FC5-DBD9B69AB111}"/>
          </ac:grpSpMkLst>
        </pc:grpChg>
        <pc:grpChg chg="mod">
          <ac:chgData name="Aquiles Jose Escarra Ruiz" userId="6bfee2a3-e326-4482-ac13-8aae91f282d8" providerId="ADAL" clId="{73FD3838-52D1-4CD4-9EA8-B075BF167696}" dt="2025-10-19T08:56:19.856" v="3107" actId="1076"/>
          <ac:grpSpMkLst>
            <pc:docMk/>
            <pc:sldMk cId="3449882080" sldId="264"/>
            <ac:grpSpMk id="18" creationId="{5B598ED1-C25B-15BB-D378-17B2CE437BA9}"/>
          </ac:grpSpMkLst>
        </pc:grpChg>
        <pc:grpChg chg="add mod">
          <ac:chgData name="Aquiles Jose Escarra Ruiz" userId="6bfee2a3-e326-4482-ac13-8aae91f282d8" providerId="ADAL" clId="{73FD3838-52D1-4CD4-9EA8-B075BF167696}" dt="2025-10-19T09:08:41.928" v="3360" actId="164"/>
          <ac:grpSpMkLst>
            <pc:docMk/>
            <pc:sldMk cId="3449882080" sldId="264"/>
            <ac:grpSpMk id="35" creationId="{87686F09-D3E9-2F65-972A-C14F09092AD7}"/>
          </ac:grpSpMkLst>
        </pc:grpChg>
        <pc:grpChg chg="add mod">
          <ac:chgData name="Aquiles Jose Escarra Ruiz" userId="6bfee2a3-e326-4482-ac13-8aae91f282d8" providerId="ADAL" clId="{73FD3838-52D1-4CD4-9EA8-B075BF167696}" dt="2025-10-19T09:08:49.982" v="3361" actId="164"/>
          <ac:grpSpMkLst>
            <pc:docMk/>
            <pc:sldMk cId="3449882080" sldId="264"/>
            <ac:grpSpMk id="47" creationId="{38773D8D-FF94-1543-BA37-571835C966CA}"/>
          </ac:grpSpMkLst>
        </pc:grpChg>
        <pc:grpChg chg="add mod">
          <ac:chgData name="Aquiles Jose Escarra Ruiz" userId="6bfee2a3-e326-4482-ac13-8aae91f282d8" providerId="ADAL" clId="{73FD3838-52D1-4CD4-9EA8-B075BF167696}" dt="2025-10-19T09:08:57.532" v="3362" actId="164"/>
          <ac:grpSpMkLst>
            <pc:docMk/>
            <pc:sldMk cId="3449882080" sldId="264"/>
            <ac:grpSpMk id="48" creationId="{6F93BB1B-DCC6-64C1-9EED-AC4EC1AABDE2}"/>
          </ac:grpSpMkLst>
        </pc:grpChg>
        <pc:grpChg chg="add mod">
          <ac:chgData name="Aquiles Jose Escarra Ruiz" userId="6bfee2a3-e326-4482-ac13-8aae91f282d8" providerId="ADAL" clId="{73FD3838-52D1-4CD4-9EA8-B075BF167696}" dt="2025-10-19T09:09:04.532" v="3363" actId="164"/>
          <ac:grpSpMkLst>
            <pc:docMk/>
            <pc:sldMk cId="3449882080" sldId="264"/>
            <ac:grpSpMk id="52" creationId="{AE6D45EB-CF3D-40BC-C774-4475AFDA765C}"/>
          </ac:grpSpMkLst>
        </pc:grpChg>
        <pc:picChg chg="add del mod">
          <ac:chgData name="Aquiles Jose Escarra Ruiz" userId="6bfee2a3-e326-4482-ac13-8aae91f282d8" providerId="ADAL" clId="{73FD3838-52D1-4CD4-9EA8-B075BF167696}" dt="2025-10-19T08:24:29.218" v="2847" actId="478"/>
          <ac:picMkLst>
            <pc:docMk/>
            <pc:sldMk cId="3449882080" sldId="264"/>
            <ac:picMk id="4" creationId="{755263C2-FBEB-DC22-4385-13A9CA3E0460}"/>
          </ac:picMkLst>
        </pc:picChg>
        <pc:picChg chg="add del mod">
          <ac:chgData name="Aquiles Jose Escarra Ruiz" userId="6bfee2a3-e326-4482-ac13-8aae91f282d8" providerId="ADAL" clId="{73FD3838-52D1-4CD4-9EA8-B075BF167696}" dt="2025-10-19T08:24:29.218" v="2847" actId="478"/>
          <ac:picMkLst>
            <pc:docMk/>
            <pc:sldMk cId="3449882080" sldId="264"/>
            <ac:picMk id="5" creationId="{DAC0633F-9861-F5FA-B865-4C5C6BB71E14}"/>
          </ac:picMkLst>
        </pc:picChg>
        <pc:picChg chg="mod topLvl modCrop">
          <ac:chgData name="Aquiles Jose Escarra Ruiz" userId="6bfee2a3-e326-4482-ac13-8aae91f282d8" providerId="ADAL" clId="{73FD3838-52D1-4CD4-9EA8-B075BF167696}" dt="2025-10-20T03:29:20.472" v="4391" actId="732"/>
          <ac:picMkLst>
            <pc:docMk/>
            <pc:sldMk cId="3449882080" sldId="264"/>
            <ac:picMk id="6" creationId="{EADE3154-36D7-7C68-B42A-F9F9FBDE4446}"/>
          </ac:picMkLst>
        </pc:picChg>
        <pc:picChg chg="add del mod topLvl">
          <ac:chgData name="Aquiles Jose Escarra Ruiz" userId="6bfee2a3-e326-4482-ac13-8aae91f282d8" providerId="ADAL" clId="{73FD3838-52D1-4CD4-9EA8-B075BF167696}" dt="2025-10-19T09:01:17.174" v="3157" actId="478"/>
          <ac:picMkLst>
            <pc:docMk/>
            <pc:sldMk cId="3449882080" sldId="264"/>
            <ac:picMk id="8" creationId="{7EED611A-CF07-090B-A553-B5FA593B617E}"/>
          </ac:picMkLst>
        </pc:picChg>
        <pc:picChg chg="del">
          <ac:chgData name="Aquiles Jose Escarra Ruiz" userId="6bfee2a3-e326-4482-ac13-8aae91f282d8" providerId="ADAL" clId="{73FD3838-52D1-4CD4-9EA8-B075BF167696}" dt="2025-10-19T08:20:37.349" v="2828" actId="478"/>
          <ac:picMkLst>
            <pc:docMk/>
            <pc:sldMk cId="3449882080" sldId="264"/>
            <ac:picMk id="25" creationId="{03DB6B2A-4361-2993-D3D5-E6A1BDD13A0D}"/>
          </ac:picMkLst>
        </pc:picChg>
        <pc:picChg chg="add mod">
          <ac:chgData name="Aquiles Jose Escarra Ruiz" userId="6bfee2a3-e326-4482-ac13-8aae91f282d8" providerId="ADAL" clId="{73FD3838-52D1-4CD4-9EA8-B075BF167696}" dt="2025-10-19T09:05:58.754" v="3263" actId="1037"/>
          <ac:picMkLst>
            <pc:docMk/>
            <pc:sldMk cId="3449882080" sldId="264"/>
            <ac:picMk id="26" creationId="{FA9DCF5C-E024-2673-EC18-8ADDC2AE9630}"/>
          </ac:picMkLst>
        </pc:picChg>
        <pc:picChg chg="mod ord topLvl">
          <ac:chgData name="Aquiles Jose Escarra Ruiz" userId="6bfee2a3-e326-4482-ac13-8aae91f282d8" providerId="ADAL" clId="{73FD3838-52D1-4CD4-9EA8-B075BF167696}" dt="2025-10-19T09:05:58.754" v="3263" actId="1037"/>
          <ac:picMkLst>
            <pc:docMk/>
            <pc:sldMk cId="3449882080" sldId="264"/>
            <ac:picMk id="37" creationId="{35DFA6E2-DC42-E9DD-A0C0-F68714F801D3}"/>
          </ac:picMkLst>
        </pc:picChg>
        <pc:picChg chg="del mod ord">
          <ac:chgData name="Aquiles Jose Escarra Ruiz" userId="6bfee2a3-e326-4482-ac13-8aae91f282d8" providerId="ADAL" clId="{73FD3838-52D1-4CD4-9EA8-B075BF167696}" dt="2025-10-19T08:51:37.769" v="3075" actId="478"/>
          <ac:picMkLst>
            <pc:docMk/>
            <pc:sldMk cId="3449882080" sldId="264"/>
            <ac:picMk id="38" creationId="{3752028D-68DE-A1B9-B8F3-BA0200A21E64}"/>
          </ac:picMkLst>
        </pc:picChg>
        <pc:picChg chg="mod topLvl">
          <ac:chgData name="Aquiles Jose Escarra Ruiz" userId="6bfee2a3-e326-4482-ac13-8aae91f282d8" providerId="ADAL" clId="{73FD3838-52D1-4CD4-9EA8-B075BF167696}" dt="2025-10-19T08:57:20.625" v="3108" actId="165"/>
          <ac:picMkLst>
            <pc:docMk/>
            <pc:sldMk cId="3449882080" sldId="264"/>
            <ac:picMk id="40" creationId="{6BED5708-E84E-3C85-0545-EDF6E4115EAC}"/>
          </ac:picMkLst>
        </pc:picChg>
        <pc:picChg chg="mod topLvl">
          <ac:chgData name="Aquiles Jose Escarra Ruiz" userId="6bfee2a3-e326-4482-ac13-8aae91f282d8" providerId="ADAL" clId="{73FD3838-52D1-4CD4-9EA8-B075BF167696}" dt="2025-10-19T08:57:20.625" v="3108" actId="165"/>
          <ac:picMkLst>
            <pc:docMk/>
            <pc:sldMk cId="3449882080" sldId="264"/>
            <ac:picMk id="41" creationId="{3CE2462D-9704-50F1-2FBC-8867A5315B02}"/>
          </ac:picMkLst>
        </pc:picChg>
        <pc:picChg chg="mod ord topLvl">
          <ac:chgData name="Aquiles Jose Escarra Ruiz" userId="6bfee2a3-e326-4482-ac13-8aae91f282d8" providerId="ADAL" clId="{73FD3838-52D1-4CD4-9EA8-B075BF167696}" dt="2025-10-19T09:05:58.754" v="3263" actId="1037"/>
          <ac:picMkLst>
            <pc:docMk/>
            <pc:sldMk cId="3449882080" sldId="264"/>
            <ac:picMk id="42" creationId="{190E515D-D393-928B-9FD4-92262D41A59C}"/>
          </ac:picMkLst>
        </pc:picChg>
        <pc:picChg chg="mod topLvl">
          <ac:chgData name="Aquiles Jose Escarra Ruiz" userId="6bfee2a3-e326-4482-ac13-8aae91f282d8" providerId="ADAL" clId="{73FD3838-52D1-4CD4-9EA8-B075BF167696}" dt="2025-10-19T08:57:20.625" v="3108" actId="165"/>
          <ac:picMkLst>
            <pc:docMk/>
            <pc:sldMk cId="3449882080" sldId="264"/>
            <ac:picMk id="43" creationId="{11E36BCF-BA83-2DCA-C61D-1BAEC4D9E7FF}"/>
          </ac:picMkLst>
        </pc:picChg>
        <pc:picChg chg="mod ord topLvl">
          <ac:chgData name="Aquiles Jose Escarra Ruiz" userId="6bfee2a3-e326-4482-ac13-8aae91f282d8" providerId="ADAL" clId="{73FD3838-52D1-4CD4-9EA8-B075BF167696}" dt="2025-10-19T09:05:58.754" v="3263" actId="1037"/>
          <ac:picMkLst>
            <pc:docMk/>
            <pc:sldMk cId="3449882080" sldId="264"/>
            <ac:picMk id="44" creationId="{FF02B35C-C210-38B5-E357-BAFFAD7209E2}"/>
          </ac:picMkLst>
        </pc:picChg>
        <pc:picChg chg="mod topLvl">
          <ac:chgData name="Aquiles Jose Escarra Ruiz" userId="6bfee2a3-e326-4482-ac13-8aae91f282d8" providerId="ADAL" clId="{73FD3838-52D1-4CD4-9EA8-B075BF167696}" dt="2025-10-19T08:57:20.625" v="3108" actId="165"/>
          <ac:picMkLst>
            <pc:docMk/>
            <pc:sldMk cId="3449882080" sldId="264"/>
            <ac:picMk id="45" creationId="{6B445723-1B5D-F43F-5EB0-F6C00E7179DE}"/>
          </ac:picMkLst>
        </pc:picChg>
        <pc:cxnChg chg="add del mod ord">
          <ac:chgData name="Aquiles Jose Escarra Ruiz" userId="6bfee2a3-e326-4482-ac13-8aae91f282d8" providerId="ADAL" clId="{73FD3838-52D1-4CD4-9EA8-B075BF167696}" dt="2025-10-19T09:05:01.670" v="3186" actId="478"/>
          <ac:cxnSpMkLst>
            <pc:docMk/>
            <pc:sldMk cId="3449882080" sldId="264"/>
            <ac:cxnSpMk id="15" creationId="{077EDEF6-0956-7A7C-9F7C-F0C9EED16E7B}"/>
          </ac:cxnSpMkLst>
        </pc:cxnChg>
        <pc:cxnChg chg="add del mod ord">
          <ac:chgData name="Aquiles Jose Escarra Ruiz" userId="6bfee2a3-e326-4482-ac13-8aae91f282d8" providerId="ADAL" clId="{73FD3838-52D1-4CD4-9EA8-B075BF167696}" dt="2025-10-19T09:03:31.407" v="3175" actId="478"/>
          <ac:cxnSpMkLst>
            <pc:docMk/>
            <pc:sldMk cId="3449882080" sldId="264"/>
            <ac:cxnSpMk id="21" creationId="{26967CCF-7021-3691-CDCC-AF6D69688082}"/>
          </ac:cxnSpMkLst>
        </pc:cxnChg>
      </pc:sldChg>
      <pc:sldChg chg="addSp delSp modSp add mod">
        <pc:chgData name="Aquiles Jose Escarra Ruiz" userId="6bfee2a3-e326-4482-ac13-8aae91f282d8" providerId="ADAL" clId="{73FD3838-52D1-4CD4-9EA8-B075BF167696}" dt="2025-10-20T04:01:16.229" v="4405" actId="207"/>
        <pc:sldMkLst>
          <pc:docMk/>
          <pc:sldMk cId="682995933" sldId="265"/>
        </pc:sldMkLst>
        <pc:spChg chg="add mod">
          <ac:chgData name="Aquiles Jose Escarra Ruiz" userId="6bfee2a3-e326-4482-ac13-8aae91f282d8" providerId="ADAL" clId="{73FD3838-52D1-4CD4-9EA8-B075BF167696}" dt="2025-10-19T08:09:36.384" v="2631" actId="1038"/>
          <ac:spMkLst>
            <pc:docMk/>
            <pc:sldMk cId="682995933" sldId="265"/>
            <ac:spMk id="2" creationId="{F5746B13-C082-ABE5-5A7C-D07B21C0ED97}"/>
          </ac:spMkLst>
        </pc:spChg>
        <pc:spChg chg="add del mod">
          <ac:chgData name="Aquiles Jose Escarra Ruiz" userId="6bfee2a3-e326-4482-ac13-8aae91f282d8" providerId="ADAL" clId="{73FD3838-52D1-4CD4-9EA8-B075BF167696}" dt="2025-10-20T01:56:02.344" v="4123" actId="11529"/>
          <ac:spMkLst>
            <pc:docMk/>
            <pc:sldMk cId="682995933" sldId="265"/>
            <ac:spMk id="3" creationId="{A00F5D65-F4AC-5D7D-9702-4BF92B34017F}"/>
          </ac:spMkLst>
        </pc:spChg>
        <pc:spChg chg="add mod ord">
          <ac:chgData name="Aquiles Jose Escarra Ruiz" userId="6bfee2a3-e326-4482-ac13-8aae91f282d8" providerId="ADAL" clId="{73FD3838-52D1-4CD4-9EA8-B075BF167696}" dt="2025-10-20T02:53:02.899" v="4358" actId="1076"/>
          <ac:spMkLst>
            <pc:docMk/>
            <pc:sldMk cId="682995933" sldId="265"/>
            <ac:spMk id="4" creationId="{17346639-A569-45AB-BF69-BC1A0C1CE9F9}"/>
          </ac:spMkLst>
        </pc:spChg>
        <pc:spChg chg="add del mod">
          <ac:chgData name="Aquiles Jose Escarra Ruiz" userId="6bfee2a3-e326-4482-ac13-8aae91f282d8" providerId="ADAL" clId="{73FD3838-52D1-4CD4-9EA8-B075BF167696}" dt="2025-10-20T01:58:19.233" v="4175" actId="478"/>
          <ac:spMkLst>
            <pc:docMk/>
            <pc:sldMk cId="682995933" sldId="265"/>
            <ac:spMk id="5" creationId="{B296D6B7-F849-2E82-E272-AE4794935330}"/>
          </ac:spMkLst>
        </pc:spChg>
        <pc:spChg chg="add mod">
          <ac:chgData name="Aquiles Jose Escarra Ruiz" userId="6bfee2a3-e326-4482-ac13-8aae91f282d8" providerId="ADAL" clId="{73FD3838-52D1-4CD4-9EA8-B075BF167696}" dt="2025-10-20T04:01:16.229" v="4405" actId="207"/>
          <ac:spMkLst>
            <pc:docMk/>
            <pc:sldMk cId="682995933" sldId="265"/>
            <ac:spMk id="7" creationId="{9678D7DC-1E4D-31E4-6407-96E985084D5A}"/>
          </ac:spMkLst>
        </pc:spChg>
        <pc:spChg chg="del">
          <ac:chgData name="Aquiles Jose Escarra Ruiz" userId="6bfee2a3-e326-4482-ac13-8aae91f282d8" providerId="ADAL" clId="{73FD3838-52D1-4CD4-9EA8-B075BF167696}" dt="2025-10-19T08:09:49.656" v="2632" actId="478"/>
          <ac:spMkLst>
            <pc:docMk/>
            <pc:sldMk cId="682995933" sldId="265"/>
            <ac:spMk id="53" creationId="{A68651DF-D47F-1EA0-1168-1D3619530CED}"/>
          </ac:spMkLst>
        </pc:spChg>
        <pc:spChg chg="del">
          <ac:chgData name="Aquiles Jose Escarra Ruiz" userId="6bfee2a3-e326-4482-ac13-8aae91f282d8" providerId="ADAL" clId="{73FD3838-52D1-4CD4-9EA8-B075BF167696}" dt="2025-10-19T08:06:28.801" v="2432" actId="478"/>
          <ac:spMkLst>
            <pc:docMk/>
            <pc:sldMk cId="682995933" sldId="265"/>
            <ac:spMk id="54" creationId="{BF338F91-19C7-06EC-9344-9F638BB3D1A1}"/>
          </ac:spMkLst>
        </pc:spChg>
        <pc:spChg chg="add del mod">
          <ac:chgData name="Aquiles Jose Escarra Ruiz" userId="6bfee2a3-e326-4482-ac13-8aae91f282d8" providerId="ADAL" clId="{73FD3838-52D1-4CD4-9EA8-B075BF167696}" dt="2025-10-20T01:56:51.064" v="4134" actId="478"/>
          <ac:spMkLst>
            <pc:docMk/>
            <pc:sldMk cId="682995933" sldId="265"/>
            <ac:spMk id="65" creationId="{75511BEF-5F29-E3DA-6EB6-716F5E5E4318}"/>
          </ac:spMkLst>
        </pc:spChg>
        <pc:grpChg chg="del">
          <ac:chgData name="Aquiles Jose Escarra Ruiz" userId="6bfee2a3-e326-4482-ac13-8aae91f282d8" providerId="ADAL" clId="{73FD3838-52D1-4CD4-9EA8-B075BF167696}" dt="2025-10-19T08:07:18.489" v="2433" actId="478"/>
          <ac:grpSpMkLst>
            <pc:docMk/>
            <pc:sldMk cId="682995933" sldId="265"/>
            <ac:grpSpMk id="56" creationId="{31DCCE71-F26F-AA13-9C58-33DADD143E78}"/>
          </ac:grpSpMkLst>
        </pc:grpChg>
        <pc:grpChg chg="del">
          <ac:chgData name="Aquiles Jose Escarra Ruiz" userId="6bfee2a3-e326-4482-ac13-8aae91f282d8" providerId="ADAL" clId="{73FD3838-52D1-4CD4-9EA8-B075BF167696}" dt="2025-10-20T01:49:49.061" v="3799" actId="478"/>
          <ac:grpSpMkLst>
            <pc:docMk/>
            <pc:sldMk cId="682995933" sldId="265"/>
            <ac:grpSpMk id="57" creationId="{E2D6B0CB-5A07-4B34-3828-8EF3D9D6642F}"/>
          </ac:grpSpMkLst>
        </pc:grpChg>
        <pc:picChg chg="add mod">
          <ac:chgData name="Aquiles Jose Escarra Ruiz" userId="6bfee2a3-e326-4482-ac13-8aae91f282d8" providerId="ADAL" clId="{73FD3838-52D1-4CD4-9EA8-B075BF167696}" dt="2025-10-20T04:00:52.207" v="4393" actId="1076"/>
          <ac:picMkLst>
            <pc:docMk/>
            <pc:sldMk cId="682995933" sldId="265"/>
            <ac:picMk id="2050" creationId="{9B29E975-629F-81B1-54A5-57E4A32ED220}"/>
          </ac:picMkLst>
        </pc:picChg>
        <pc:picChg chg="add mod">
          <ac:chgData name="Aquiles Jose Escarra Ruiz" userId="6bfee2a3-e326-4482-ac13-8aae91f282d8" providerId="ADAL" clId="{73FD3838-52D1-4CD4-9EA8-B075BF167696}" dt="2025-10-20T04:00:48.141" v="4392" actId="1076"/>
          <ac:picMkLst>
            <pc:docMk/>
            <pc:sldMk cId="682995933" sldId="265"/>
            <ac:picMk id="2052" creationId="{4CD941FA-B684-EF60-AD82-0008421753AA}"/>
          </ac:picMkLst>
        </pc:picChg>
        <pc:picChg chg="add mod">
          <ac:chgData name="Aquiles Jose Escarra Ruiz" userId="6bfee2a3-e326-4482-ac13-8aae91f282d8" providerId="ADAL" clId="{73FD3838-52D1-4CD4-9EA8-B075BF167696}" dt="2025-10-20T02:52:04.539" v="4350" actId="1076"/>
          <ac:picMkLst>
            <pc:docMk/>
            <pc:sldMk cId="682995933" sldId="265"/>
            <ac:picMk id="2054" creationId="{99AC824F-6B94-5ED5-3084-873D6A1E40D8}"/>
          </ac:picMkLst>
        </pc:picChg>
        <pc:picChg chg="add mod">
          <ac:chgData name="Aquiles Jose Escarra Ruiz" userId="6bfee2a3-e326-4482-ac13-8aae91f282d8" providerId="ADAL" clId="{73FD3838-52D1-4CD4-9EA8-B075BF167696}" dt="2025-10-20T02:52:08.995" v="4351" actId="1076"/>
          <ac:picMkLst>
            <pc:docMk/>
            <pc:sldMk cId="682995933" sldId="265"/>
            <ac:picMk id="2056" creationId="{2A07CFBA-80F5-78FB-DC86-BBB286AED47C}"/>
          </ac:picMkLst>
        </pc:picChg>
        <pc:picChg chg="add mod">
          <ac:chgData name="Aquiles Jose Escarra Ruiz" userId="6bfee2a3-e326-4482-ac13-8aae91f282d8" providerId="ADAL" clId="{73FD3838-52D1-4CD4-9EA8-B075BF167696}" dt="2025-10-20T02:52:11.162" v="4352" actId="1076"/>
          <ac:picMkLst>
            <pc:docMk/>
            <pc:sldMk cId="682995933" sldId="265"/>
            <ac:picMk id="2058" creationId="{BB10B6D7-C179-B146-492E-122AC98E197D}"/>
          </ac:picMkLst>
        </pc:picChg>
      </pc:sldChg>
      <pc:sldChg chg="addSp modSp add mod">
        <pc:chgData name="Aquiles Jose Escarra Ruiz" userId="6bfee2a3-e326-4482-ac13-8aae91f282d8" providerId="ADAL" clId="{73FD3838-52D1-4CD4-9EA8-B075BF167696}" dt="2025-10-20T05:19:49.033" v="4869" actId="1076"/>
        <pc:sldMkLst>
          <pc:docMk/>
          <pc:sldMk cId="3198064632" sldId="266"/>
        </pc:sldMkLst>
        <pc:spChg chg="add mod">
          <ac:chgData name="Aquiles Jose Escarra Ruiz" userId="6bfee2a3-e326-4482-ac13-8aae91f282d8" providerId="ADAL" clId="{73FD3838-52D1-4CD4-9EA8-B075BF167696}" dt="2025-10-20T05:12:45.560" v="4816" actId="1076"/>
          <ac:spMkLst>
            <pc:docMk/>
            <pc:sldMk cId="3198064632" sldId="266"/>
            <ac:spMk id="4" creationId="{40CAD788-76FA-F425-DB99-1C994845E576}"/>
          </ac:spMkLst>
        </pc:spChg>
        <pc:spChg chg="mod">
          <ac:chgData name="Aquiles Jose Escarra Ruiz" userId="6bfee2a3-e326-4482-ac13-8aae91f282d8" providerId="ADAL" clId="{73FD3838-52D1-4CD4-9EA8-B075BF167696}" dt="2025-10-19T08:18:18.336" v="2827" actId="1035"/>
          <ac:spMkLst>
            <pc:docMk/>
            <pc:sldMk cId="3198064632" sldId="266"/>
            <ac:spMk id="15" creationId="{9E57A4A7-CDBC-0F9D-6491-B82507963D23}"/>
          </ac:spMkLst>
        </pc:spChg>
        <pc:spChg chg="mod">
          <ac:chgData name="Aquiles Jose Escarra Ruiz" userId="6bfee2a3-e326-4482-ac13-8aae91f282d8" providerId="ADAL" clId="{73FD3838-52D1-4CD4-9EA8-B075BF167696}" dt="2025-10-20T05:11:50.111" v="4765" actId="1076"/>
          <ac:spMkLst>
            <pc:docMk/>
            <pc:sldMk cId="3198064632" sldId="266"/>
            <ac:spMk id="22" creationId="{0E0E1C0F-B565-E095-6078-C6BA6D56A4B9}"/>
          </ac:spMkLst>
        </pc:spChg>
        <pc:picChg chg="add mod">
          <ac:chgData name="Aquiles Jose Escarra Ruiz" userId="6bfee2a3-e326-4482-ac13-8aae91f282d8" providerId="ADAL" clId="{73FD3838-52D1-4CD4-9EA8-B075BF167696}" dt="2025-10-20T05:14:50.361" v="4827" actId="1076"/>
          <ac:picMkLst>
            <pc:docMk/>
            <pc:sldMk cId="3198064632" sldId="266"/>
            <ac:picMk id="3" creationId="{E1594858-65CA-FC55-2885-6FBFBB8E5EF8}"/>
          </ac:picMkLst>
        </pc:picChg>
        <pc:picChg chg="add mod">
          <ac:chgData name="Aquiles Jose Escarra Ruiz" userId="6bfee2a3-e326-4482-ac13-8aae91f282d8" providerId="ADAL" clId="{73FD3838-52D1-4CD4-9EA8-B075BF167696}" dt="2025-10-20T05:14:52.542" v="4828" actId="1076"/>
          <ac:picMkLst>
            <pc:docMk/>
            <pc:sldMk cId="3198064632" sldId="266"/>
            <ac:picMk id="6" creationId="{8DCE3B29-B459-1286-8647-B2071C623504}"/>
          </ac:picMkLst>
        </pc:picChg>
        <pc:picChg chg="add mod">
          <ac:chgData name="Aquiles Jose Escarra Ruiz" userId="6bfee2a3-e326-4482-ac13-8aae91f282d8" providerId="ADAL" clId="{73FD3838-52D1-4CD4-9EA8-B075BF167696}" dt="2025-10-20T05:15:00.565" v="4831" actId="1076"/>
          <ac:picMkLst>
            <pc:docMk/>
            <pc:sldMk cId="3198064632" sldId="266"/>
            <ac:picMk id="6146" creationId="{159E558E-722A-1C3A-654E-9A17051E1F03}"/>
          </ac:picMkLst>
        </pc:picChg>
        <pc:picChg chg="add mod">
          <ac:chgData name="Aquiles Jose Escarra Ruiz" userId="6bfee2a3-e326-4482-ac13-8aae91f282d8" providerId="ADAL" clId="{73FD3838-52D1-4CD4-9EA8-B075BF167696}" dt="2025-10-20T05:16:57.251" v="4835" actId="1076"/>
          <ac:picMkLst>
            <pc:docMk/>
            <pc:sldMk cId="3198064632" sldId="266"/>
            <ac:picMk id="6148" creationId="{8B161721-453A-3997-41B7-F909F00255DC}"/>
          </ac:picMkLst>
        </pc:picChg>
        <pc:picChg chg="add mod">
          <ac:chgData name="Aquiles Jose Escarra Ruiz" userId="6bfee2a3-e326-4482-ac13-8aae91f282d8" providerId="ADAL" clId="{73FD3838-52D1-4CD4-9EA8-B075BF167696}" dt="2025-10-20T05:19:42.751" v="4866" actId="1036"/>
          <ac:picMkLst>
            <pc:docMk/>
            <pc:sldMk cId="3198064632" sldId="266"/>
            <ac:picMk id="6150" creationId="{145379A9-1ADC-D16C-9BE2-22D3D356E386}"/>
          </ac:picMkLst>
        </pc:picChg>
        <pc:picChg chg="add mod">
          <ac:chgData name="Aquiles Jose Escarra Ruiz" userId="6bfee2a3-e326-4482-ac13-8aae91f282d8" providerId="ADAL" clId="{73FD3838-52D1-4CD4-9EA8-B075BF167696}" dt="2025-10-20T05:19:42.751" v="4866" actId="1036"/>
          <ac:picMkLst>
            <pc:docMk/>
            <pc:sldMk cId="3198064632" sldId="266"/>
            <ac:picMk id="6152" creationId="{5E75FD29-EE96-8C70-5D26-BED2C2158D39}"/>
          </ac:picMkLst>
        </pc:picChg>
        <pc:picChg chg="add mod">
          <ac:chgData name="Aquiles Jose Escarra Ruiz" userId="6bfee2a3-e326-4482-ac13-8aae91f282d8" providerId="ADAL" clId="{73FD3838-52D1-4CD4-9EA8-B075BF167696}" dt="2025-10-20T05:19:49.033" v="4869" actId="1076"/>
          <ac:picMkLst>
            <pc:docMk/>
            <pc:sldMk cId="3198064632" sldId="266"/>
            <ac:picMk id="6154" creationId="{972DD504-5B01-CD5A-2AD6-C31B15E0B955}"/>
          </ac:picMkLst>
        </pc:picChg>
        <pc:picChg chg="add mod">
          <ac:chgData name="Aquiles Jose Escarra Ruiz" userId="6bfee2a3-e326-4482-ac13-8aae91f282d8" providerId="ADAL" clId="{73FD3838-52D1-4CD4-9EA8-B075BF167696}" dt="2025-10-20T05:19:42.751" v="4866" actId="1036"/>
          <ac:picMkLst>
            <pc:docMk/>
            <pc:sldMk cId="3198064632" sldId="266"/>
            <ac:picMk id="6156" creationId="{D5A75CCE-FD76-E5CE-D506-1CA1BC68C762}"/>
          </ac:picMkLst>
        </pc:picChg>
        <pc:picChg chg="add mod">
          <ac:chgData name="Aquiles Jose Escarra Ruiz" userId="6bfee2a3-e326-4482-ac13-8aae91f282d8" providerId="ADAL" clId="{73FD3838-52D1-4CD4-9EA8-B075BF167696}" dt="2025-10-20T05:19:18.291" v="4853" actId="1076"/>
          <ac:picMkLst>
            <pc:docMk/>
            <pc:sldMk cId="3198064632" sldId="266"/>
            <ac:picMk id="6158" creationId="{BA151875-E9B0-E393-38E6-44E1701B5303}"/>
          </ac:picMkLst>
        </pc:picChg>
        <pc:picChg chg="add mod">
          <ac:chgData name="Aquiles Jose Escarra Ruiz" userId="6bfee2a3-e326-4482-ac13-8aae91f282d8" providerId="ADAL" clId="{73FD3838-52D1-4CD4-9EA8-B075BF167696}" dt="2025-10-20T05:19:29.391" v="4857" actId="14100"/>
          <ac:picMkLst>
            <pc:docMk/>
            <pc:sldMk cId="3198064632" sldId="266"/>
            <ac:picMk id="6160" creationId="{52E57DFE-E95B-B7D6-61A7-97A5312E1213}"/>
          </ac:picMkLst>
        </pc:picChg>
      </pc:sldChg>
      <pc:sldChg chg="addSp delSp modSp add mod delAnim modAnim">
        <pc:chgData name="Aquiles Jose Escarra Ruiz" userId="6bfee2a3-e326-4482-ac13-8aae91f282d8" providerId="ADAL" clId="{73FD3838-52D1-4CD4-9EA8-B075BF167696}" dt="2025-10-19T09:13:18.924" v="3402" actId="1076"/>
        <pc:sldMkLst>
          <pc:docMk/>
          <pc:sldMk cId="2033762230" sldId="267"/>
        </pc:sldMkLst>
        <pc:spChg chg="add del mod">
          <ac:chgData name="Aquiles Jose Escarra Ruiz" userId="6bfee2a3-e326-4482-ac13-8aae91f282d8" providerId="ADAL" clId="{73FD3838-52D1-4CD4-9EA8-B075BF167696}" dt="2025-10-19T08:49:58.882" v="3038" actId="478"/>
          <ac:spMkLst>
            <pc:docMk/>
            <pc:sldMk cId="2033762230" sldId="267"/>
            <ac:spMk id="2" creationId="{B79FA014-2F03-C8B4-571B-2575B674A45B}"/>
          </ac:spMkLst>
        </pc:spChg>
        <pc:spChg chg="del mod">
          <ac:chgData name="Aquiles Jose Escarra Ruiz" userId="6bfee2a3-e326-4482-ac13-8aae91f282d8" providerId="ADAL" clId="{73FD3838-52D1-4CD4-9EA8-B075BF167696}" dt="2025-10-19T08:49:13.807" v="3021" actId="478"/>
          <ac:spMkLst>
            <pc:docMk/>
            <pc:sldMk cId="2033762230" sldId="267"/>
            <ac:spMk id="7" creationId="{EBA612F0-3DE8-E6BF-5D8C-9B779C0DC359}"/>
          </ac:spMkLst>
        </pc:spChg>
        <pc:spChg chg="mod">
          <ac:chgData name="Aquiles Jose Escarra Ruiz" userId="6bfee2a3-e326-4482-ac13-8aae91f282d8" providerId="ADAL" clId="{73FD3838-52D1-4CD4-9EA8-B075BF167696}" dt="2025-10-19T08:36:05.686" v="2987"/>
          <ac:spMkLst>
            <pc:docMk/>
            <pc:sldMk cId="2033762230" sldId="267"/>
            <ac:spMk id="12" creationId="{BAB5E59C-1F3A-76BB-268C-9FB2693F567A}"/>
          </ac:spMkLst>
        </pc:spChg>
        <pc:spChg chg="mod">
          <ac:chgData name="Aquiles Jose Escarra Ruiz" userId="6bfee2a3-e326-4482-ac13-8aae91f282d8" providerId="ADAL" clId="{73FD3838-52D1-4CD4-9EA8-B075BF167696}" dt="2025-10-19T08:49:36.260" v="3035" actId="1076"/>
          <ac:spMkLst>
            <pc:docMk/>
            <pc:sldMk cId="2033762230" sldId="267"/>
            <ac:spMk id="13" creationId="{B84C5FC0-1B70-BDFE-B7C7-238B2FF5FF6F}"/>
          </ac:spMkLst>
        </pc:spChg>
        <pc:grpChg chg="add del mod">
          <ac:chgData name="Aquiles Jose Escarra Ruiz" userId="6bfee2a3-e326-4482-ac13-8aae91f282d8" providerId="ADAL" clId="{73FD3838-52D1-4CD4-9EA8-B075BF167696}" dt="2025-10-19T08:49:19.532" v="3024" actId="478"/>
          <ac:grpSpMkLst>
            <pc:docMk/>
            <pc:sldMk cId="2033762230" sldId="267"/>
            <ac:grpSpMk id="3" creationId="{EA244DBE-67E8-F01F-F1CD-8501B9232C92}"/>
          </ac:grpSpMkLst>
        </pc:grpChg>
        <pc:grpChg chg="mod ord topLvl">
          <ac:chgData name="Aquiles Jose Escarra Ruiz" userId="6bfee2a3-e326-4482-ac13-8aae91f282d8" providerId="ADAL" clId="{73FD3838-52D1-4CD4-9EA8-B075BF167696}" dt="2025-10-19T09:12:21.278" v="3374" actId="166"/>
          <ac:grpSpMkLst>
            <pc:docMk/>
            <pc:sldMk cId="2033762230" sldId="267"/>
            <ac:grpSpMk id="4" creationId="{B7304520-A6C9-7E28-144A-A1F2AF1AE8C6}"/>
          </ac:grpSpMkLst>
        </pc:grpChg>
        <pc:grpChg chg="del mod">
          <ac:chgData name="Aquiles Jose Escarra Ruiz" userId="6bfee2a3-e326-4482-ac13-8aae91f282d8" providerId="ADAL" clId="{73FD3838-52D1-4CD4-9EA8-B075BF167696}" dt="2025-10-19T08:49:17.585" v="3023" actId="478"/>
          <ac:grpSpMkLst>
            <pc:docMk/>
            <pc:sldMk cId="2033762230" sldId="267"/>
            <ac:grpSpMk id="5" creationId="{AC52736D-9D25-D2B1-775A-5C5AFA69571A}"/>
          </ac:grpSpMkLst>
        </pc:grpChg>
        <pc:picChg chg="del mod">
          <ac:chgData name="Aquiles Jose Escarra Ruiz" userId="6bfee2a3-e326-4482-ac13-8aae91f282d8" providerId="ADAL" clId="{73FD3838-52D1-4CD4-9EA8-B075BF167696}" dt="2025-10-19T09:12:06.511" v="3372" actId="478"/>
          <ac:picMkLst>
            <pc:docMk/>
            <pc:sldMk cId="2033762230" sldId="267"/>
            <ac:picMk id="8" creationId="{3035D15A-78A6-30CA-23FF-6330B49B490B}"/>
          </ac:picMkLst>
        </pc:picChg>
        <pc:picChg chg="add mod ord">
          <ac:chgData name="Aquiles Jose Escarra Ruiz" userId="6bfee2a3-e326-4482-ac13-8aae91f282d8" providerId="ADAL" clId="{73FD3838-52D1-4CD4-9EA8-B075BF167696}" dt="2025-10-19T09:12:21.278" v="3374" actId="166"/>
          <ac:picMkLst>
            <pc:docMk/>
            <pc:sldMk cId="2033762230" sldId="267"/>
            <ac:picMk id="14" creationId="{1978FD79-CBBD-0D47-2918-EBF8F943E0EB}"/>
          </ac:picMkLst>
        </pc:picChg>
        <pc:picChg chg="add mod">
          <ac:chgData name="Aquiles Jose Escarra Ruiz" userId="6bfee2a3-e326-4482-ac13-8aae91f282d8" providerId="ADAL" clId="{73FD3838-52D1-4CD4-9EA8-B075BF167696}" dt="2025-10-19T09:13:18.924" v="3402" actId="1076"/>
          <ac:picMkLst>
            <pc:docMk/>
            <pc:sldMk cId="2033762230" sldId="267"/>
            <ac:picMk id="15" creationId="{B76C6836-2A7A-59F5-BA14-E6690A1B08EA}"/>
          </ac:picMkLst>
        </pc:picChg>
        <pc:picChg chg="ord">
          <ac:chgData name="Aquiles Jose Escarra Ruiz" userId="6bfee2a3-e326-4482-ac13-8aae91f282d8" providerId="ADAL" clId="{73FD3838-52D1-4CD4-9EA8-B075BF167696}" dt="2025-10-19T09:12:21.278" v="3374" actId="166"/>
          <ac:picMkLst>
            <pc:docMk/>
            <pc:sldMk cId="2033762230" sldId="267"/>
            <ac:picMk id="37" creationId="{55C527CD-0418-D3AE-3413-17705B3365A2}"/>
          </ac:picMkLst>
        </pc:picChg>
        <pc:picChg chg="ord">
          <ac:chgData name="Aquiles Jose Escarra Ruiz" userId="6bfee2a3-e326-4482-ac13-8aae91f282d8" providerId="ADAL" clId="{73FD3838-52D1-4CD4-9EA8-B075BF167696}" dt="2025-10-19T09:12:21.278" v="3374" actId="166"/>
          <ac:picMkLst>
            <pc:docMk/>
            <pc:sldMk cId="2033762230" sldId="267"/>
            <ac:picMk id="42" creationId="{98272FEA-2643-89F5-CE73-76E9E6E3452A}"/>
          </ac:picMkLst>
        </pc:picChg>
        <pc:cxnChg chg="del mod">
          <ac:chgData name="Aquiles Jose Escarra Ruiz" userId="6bfee2a3-e326-4482-ac13-8aae91f282d8" providerId="ADAL" clId="{73FD3838-52D1-4CD4-9EA8-B075BF167696}" dt="2025-10-19T08:49:16.156" v="3022" actId="478"/>
          <ac:cxnSpMkLst>
            <pc:docMk/>
            <pc:sldMk cId="2033762230" sldId="267"/>
            <ac:cxnSpMk id="9" creationId="{F4401AA0-C896-C119-D945-4EE4053949AB}"/>
          </ac:cxnSpMkLst>
        </pc:cxnChg>
        <pc:cxnChg chg="del mod">
          <ac:chgData name="Aquiles Jose Escarra Ruiz" userId="6bfee2a3-e326-4482-ac13-8aae91f282d8" providerId="ADAL" clId="{73FD3838-52D1-4CD4-9EA8-B075BF167696}" dt="2025-10-19T08:49:17.585" v="3023" actId="478"/>
          <ac:cxnSpMkLst>
            <pc:docMk/>
            <pc:sldMk cId="2033762230" sldId="267"/>
            <ac:cxnSpMk id="10" creationId="{B36B5D56-8E32-D322-EB98-55E3660BA326}"/>
          </ac:cxnSpMkLst>
        </pc:cxnChg>
        <pc:cxnChg chg="del mod topLvl">
          <ac:chgData name="Aquiles Jose Escarra Ruiz" userId="6bfee2a3-e326-4482-ac13-8aae91f282d8" providerId="ADAL" clId="{73FD3838-52D1-4CD4-9EA8-B075BF167696}" dt="2025-10-19T08:49:19.532" v="3024" actId="478"/>
          <ac:cxnSpMkLst>
            <pc:docMk/>
            <pc:sldMk cId="2033762230" sldId="267"/>
            <ac:cxnSpMk id="11" creationId="{2F4313E8-C814-1438-C0C7-351E22FE6266}"/>
          </ac:cxnSpMkLst>
        </pc:cxnChg>
      </pc:sldChg>
      <pc:sldChg chg="addSp delSp modSp new del mod">
        <pc:chgData name="Aquiles Jose Escarra Ruiz" userId="6bfee2a3-e326-4482-ac13-8aae91f282d8" providerId="ADAL" clId="{73FD3838-52D1-4CD4-9EA8-B075BF167696}" dt="2025-10-20T00:57:40.109" v="3403" actId="2696"/>
        <pc:sldMkLst>
          <pc:docMk/>
          <pc:sldMk cId="3127798504" sldId="268"/>
        </pc:sldMkLst>
        <pc:spChg chg="del">
          <ac:chgData name="Aquiles Jose Escarra Ruiz" userId="6bfee2a3-e326-4482-ac13-8aae91f282d8" providerId="ADAL" clId="{73FD3838-52D1-4CD4-9EA8-B075BF167696}" dt="2025-10-19T08:35:18.659" v="2981" actId="478"/>
          <ac:spMkLst>
            <pc:docMk/>
            <pc:sldMk cId="3127798504" sldId="268"/>
            <ac:spMk id="2" creationId="{A28F911A-6372-2776-FE0C-909AF1FC684F}"/>
          </ac:spMkLst>
        </pc:spChg>
        <pc:spChg chg="del">
          <ac:chgData name="Aquiles Jose Escarra Ruiz" userId="6bfee2a3-e326-4482-ac13-8aae91f282d8" providerId="ADAL" clId="{73FD3838-52D1-4CD4-9EA8-B075BF167696}" dt="2025-10-19T08:35:18.659" v="2981" actId="478"/>
          <ac:spMkLst>
            <pc:docMk/>
            <pc:sldMk cId="3127798504" sldId="268"/>
            <ac:spMk id="3" creationId="{88579537-7388-015A-1506-6AB7A65BA01B}"/>
          </ac:spMkLst>
        </pc:spChg>
        <pc:spChg chg="add mod">
          <ac:chgData name="Aquiles Jose Escarra Ruiz" userId="6bfee2a3-e326-4482-ac13-8aae91f282d8" providerId="ADAL" clId="{73FD3838-52D1-4CD4-9EA8-B075BF167696}" dt="2025-10-19T08:59:02.833" v="3110" actId="17032"/>
          <ac:spMkLst>
            <pc:docMk/>
            <pc:sldMk cId="3127798504" sldId="268"/>
            <ac:spMk id="4" creationId="{00C8B240-15CA-3FF3-D60E-2D1B4EDE5859}"/>
          </ac:spMkLst>
        </pc:spChg>
      </pc:sldChg>
      <pc:sldChg chg="modSp add del mod">
        <pc:chgData name="Aquiles Jose Escarra Ruiz" userId="6bfee2a3-e326-4482-ac13-8aae91f282d8" providerId="ADAL" clId="{73FD3838-52D1-4CD4-9EA8-B075BF167696}" dt="2025-10-20T05:21:49.640" v="4889" actId="2696"/>
        <pc:sldMkLst>
          <pc:docMk/>
          <pc:sldMk cId="928582023" sldId="269"/>
        </pc:sldMkLst>
        <pc:spChg chg="mod">
          <ac:chgData name="Aquiles Jose Escarra Ruiz" userId="6bfee2a3-e326-4482-ac13-8aae91f282d8" providerId="ADAL" clId="{73FD3838-52D1-4CD4-9EA8-B075BF167696}" dt="2025-10-19T08:47:49.585" v="3009" actId="17032"/>
          <ac:spMkLst>
            <pc:docMk/>
            <pc:sldMk cId="928582023" sldId="269"/>
            <ac:spMk id="49" creationId="{62687EA1-6D17-653C-34CC-A0B158C4E316}"/>
          </ac:spMkLst>
        </pc:spChg>
        <pc:spChg chg="mod">
          <ac:chgData name="Aquiles Jose Escarra Ruiz" userId="6bfee2a3-e326-4482-ac13-8aae91f282d8" providerId="ADAL" clId="{73FD3838-52D1-4CD4-9EA8-B075BF167696}" dt="2025-10-19T08:47:28.499" v="3006" actId="20577"/>
          <ac:spMkLst>
            <pc:docMk/>
            <pc:sldMk cId="928582023" sldId="269"/>
            <ac:spMk id="51" creationId="{8A78DA5A-B057-D327-AB46-603E7FBE826D}"/>
          </ac:spMkLst>
        </pc:spChg>
      </pc:sldChg>
      <pc:sldChg chg="add del">
        <pc:chgData name="Aquiles Jose Escarra Ruiz" userId="6bfee2a3-e326-4482-ac13-8aae91f282d8" providerId="ADAL" clId="{73FD3838-52D1-4CD4-9EA8-B075BF167696}" dt="2025-10-20T04:51:06.448" v="4622" actId="2696"/>
        <pc:sldMkLst>
          <pc:docMk/>
          <pc:sldMk cId="3636324372" sldId="270"/>
        </pc:sldMkLst>
      </pc:sldChg>
      <pc:sldChg chg="addSp delSp modSp add mod">
        <pc:chgData name="Aquiles Jose Escarra Ruiz" userId="6bfee2a3-e326-4482-ac13-8aae91f282d8" providerId="ADAL" clId="{73FD3838-52D1-4CD4-9EA8-B075BF167696}" dt="2025-10-20T04:58:53.906" v="4732" actId="478"/>
        <pc:sldMkLst>
          <pc:docMk/>
          <pc:sldMk cId="3803161757" sldId="270"/>
        </pc:sldMkLst>
        <pc:spChg chg="mod">
          <ac:chgData name="Aquiles Jose Escarra Ruiz" userId="6bfee2a3-e326-4482-ac13-8aae91f282d8" providerId="ADAL" clId="{73FD3838-52D1-4CD4-9EA8-B075BF167696}" dt="2025-10-20T04:55:11.043" v="4678" actId="1076"/>
          <ac:spMkLst>
            <pc:docMk/>
            <pc:sldMk cId="3803161757" sldId="270"/>
            <ac:spMk id="15" creationId="{240F8406-8F25-0751-4E7E-BB486CDE7953}"/>
          </ac:spMkLst>
        </pc:spChg>
        <pc:picChg chg="add del mod">
          <ac:chgData name="Aquiles Jose Escarra Ruiz" userId="6bfee2a3-e326-4482-ac13-8aae91f282d8" providerId="ADAL" clId="{73FD3838-52D1-4CD4-9EA8-B075BF167696}" dt="2025-10-20T04:58:53.906" v="4732" actId="478"/>
          <ac:picMkLst>
            <pc:docMk/>
            <pc:sldMk cId="3803161757" sldId="270"/>
            <ac:picMk id="3" creationId="{3B155168-07D6-64FA-761C-025A2173F294}"/>
          </ac:picMkLst>
        </pc:picChg>
        <pc:picChg chg="del mod">
          <ac:chgData name="Aquiles Jose Escarra Ruiz" userId="6bfee2a3-e326-4482-ac13-8aae91f282d8" providerId="ADAL" clId="{73FD3838-52D1-4CD4-9EA8-B075BF167696}" dt="2025-10-20T04:58:10.697" v="4727" actId="478"/>
          <ac:picMkLst>
            <pc:docMk/>
            <pc:sldMk cId="3803161757" sldId="270"/>
            <ac:picMk id="4" creationId="{F5ADCC1F-040E-2835-0B8A-4980F47AA96D}"/>
          </ac:picMkLst>
        </pc:picChg>
        <pc:picChg chg="add mod">
          <ac:chgData name="Aquiles Jose Escarra Ruiz" userId="6bfee2a3-e326-4482-ac13-8aae91f282d8" providerId="ADAL" clId="{73FD3838-52D1-4CD4-9EA8-B075BF167696}" dt="2025-10-20T04:58:11.639" v="4728"/>
          <ac:picMkLst>
            <pc:docMk/>
            <pc:sldMk cId="3803161757" sldId="270"/>
            <ac:picMk id="5" creationId="{D2D39108-AD7E-12E8-D7A4-7FF8A9C9BD39}"/>
          </ac:picMkLst>
        </pc:picChg>
        <pc:picChg chg="add mod">
          <ac:chgData name="Aquiles Jose Escarra Ruiz" userId="6bfee2a3-e326-4482-ac13-8aae91f282d8" providerId="ADAL" clId="{73FD3838-52D1-4CD4-9EA8-B075BF167696}" dt="2025-10-20T04:58:11.639" v="4728"/>
          <ac:picMkLst>
            <pc:docMk/>
            <pc:sldMk cId="3803161757" sldId="270"/>
            <ac:picMk id="6" creationId="{8BB76002-1A4E-E1A8-AD00-A38A6DC2F981}"/>
          </ac:picMkLst>
        </pc:picChg>
        <pc:picChg chg="add mod">
          <ac:chgData name="Aquiles Jose Escarra Ruiz" userId="6bfee2a3-e326-4482-ac13-8aae91f282d8" providerId="ADAL" clId="{73FD3838-52D1-4CD4-9EA8-B075BF167696}" dt="2025-10-20T04:58:11.639" v="4728"/>
          <ac:picMkLst>
            <pc:docMk/>
            <pc:sldMk cId="3803161757" sldId="270"/>
            <ac:picMk id="7" creationId="{41D17450-156F-F955-A54F-E5A1C4A1AEE6}"/>
          </ac:picMkLst>
        </pc:picChg>
        <pc:picChg chg="add mod">
          <ac:chgData name="Aquiles Jose Escarra Ruiz" userId="6bfee2a3-e326-4482-ac13-8aae91f282d8" providerId="ADAL" clId="{73FD3838-52D1-4CD4-9EA8-B075BF167696}" dt="2025-10-20T04:58:11.639" v="4728"/>
          <ac:picMkLst>
            <pc:docMk/>
            <pc:sldMk cId="3803161757" sldId="270"/>
            <ac:picMk id="9" creationId="{2BB528C5-B5B1-AB7B-E991-B69D6EED9851}"/>
          </ac:picMkLst>
        </pc:picChg>
        <pc:picChg chg="add mod">
          <ac:chgData name="Aquiles Jose Escarra Ruiz" userId="6bfee2a3-e326-4482-ac13-8aae91f282d8" providerId="ADAL" clId="{73FD3838-52D1-4CD4-9EA8-B075BF167696}" dt="2025-10-20T04:58:11.639" v="4728"/>
          <ac:picMkLst>
            <pc:docMk/>
            <pc:sldMk cId="3803161757" sldId="270"/>
            <ac:picMk id="11" creationId="{835C3FF9-BF94-D1AD-D9A4-7A8B81D8E1A5}"/>
          </ac:picMkLst>
        </pc:picChg>
        <pc:picChg chg="add mod">
          <ac:chgData name="Aquiles Jose Escarra Ruiz" userId="6bfee2a3-e326-4482-ac13-8aae91f282d8" providerId="ADAL" clId="{73FD3838-52D1-4CD4-9EA8-B075BF167696}" dt="2025-10-20T04:58:11.639" v="4728"/>
          <ac:picMkLst>
            <pc:docMk/>
            <pc:sldMk cId="3803161757" sldId="270"/>
            <ac:picMk id="12" creationId="{3A71DD8E-D09A-8395-10F7-77C2E9E432CD}"/>
          </ac:picMkLst>
        </pc:picChg>
        <pc:picChg chg="add mod">
          <ac:chgData name="Aquiles Jose Escarra Ruiz" userId="6bfee2a3-e326-4482-ac13-8aae91f282d8" providerId="ADAL" clId="{73FD3838-52D1-4CD4-9EA8-B075BF167696}" dt="2025-10-20T04:58:11.639" v="4728"/>
          <ac:picMkLst>
            <pc:docMk/>
            <pc:sldMk cId="3803161757" sldId="270"/>
            <ac:picMk id="19" creationId="{1A8D7B5A-D559-B071-8EC7-3D34FCF7DBB6}"/>
          </ac:picMkLst>
        </pc:picChg>
        <pc:picChg chg="add mod">
          <ac:chgData name="Aquiles Jose Escarra Ruiz" userId="6bfee2a3-e326-4482-ac13-8aae91f282d8" providerId="ADAL" clId="{73FD3838-52D1-4CD4-9EA8-B075BF167696}" dt="2025-10-20T04:58:11.639" v="4728"/>
          <ac:picMkLst>
            <pc:docMk/>
            <pc:sldMk cId="3803161757" sldId="270"/>
            <ac:picMk id="23" creationId="{F468190F-79D0-E400-11E9-3D4EF6FD4475}"/>
          </ac:picMkLst>
        </pc:picChg>
        <pc:picChg chg="del mod">
          <ac:chgData name="Aquiles Jose Escarra Ruiz" userId="6bfee2a3-e326-4482-ac13-8aae91f282d8" providerId="ADAL" clId="{73FD3838-52D1-4CD4-9EA8-B075BF167696}" dt="2025-10-20T04:58:10.697" v="4727" actId="478"/>
          <ac:picMkLst>
            <pc:docMk/>
            <pc:sldMk cId="3803161757" sldId="270"/>
            <ac:picMk id="5122" creationId="{93013F42-8613-5044-A2C0-2C334790496D}"/>
          </ac:picMkLst>
        </pc:picChg>
        <pc:picChg chg="del mod">
          <ac:chgData name="Aquiles Jose Escarra Ruiz" userId="6bfee2a3-e326-4482-ac13-8aae91f282d8" providerId="ADAL" clId="{73FD3838-52D1-4CD4-9EA8-B075BF167696}" dt="2025-10-20T04:58:10.697" v="4727" actId="478"/>
          <ac:picMkLst>
            <pc:docMk/>
            <pc:sldMk cId="3803161757" sldId="270"/>
            <ac:picMk id="5124" creationId="{C3A5BD60-46C8-75E3-3233-9209F95FC3FD}"/>
          </ac:picMkLst>
        </pc:picChg>
        <pc:picChg chg="mod">
          <ac:chgData name="Aquiles Jose Escarra Ruiz" userId="6bfee2a3-e326-4482-ac13-8aae91f282d8" providerId="ADAL" clId="{73FD3838-52D1-4CD4-9EA8-B075BF167696}" dt="2025-10-20T04:55:29.013" v="4684" actId="1076"/>
          <ac:picMkLst>
            <pc:docMk/>
            <pc:sldMk cId="3803161757" sldId="270"/>
            <ac:picMk id="5130" creationId="{D8ACE1E4-F0C6-D490-2389-DFB26CE3463E}"/>
          </ac:picMkLst>
        </pc:picChg>
        <pc:picChg chg="del mod">
          <ac:chgData name="Aquiles Jose Escarra Ruiz" userId="6bfee2a3-e326-4482-ac13-8aae91f282d8" providerId="ADAL" clId="{73FD3838-52D1-4CD4-9EA8-B075BF167696}" dt="2025-10-20T04:55:38.819" v="4685" actId="478"/>
          <ac:picMkLst>
            <pc:docMk/>
            <pc:sldMk cId="3803161757" sldId="270"/>
            <ac:picMk id="5132" creationId="{9B455264-4FC1-09F7-35F6-EF5F40C2C142}"/>
          </ac:picMkLst>
        </pc:picChg>
        <pc:picChg chg="del mod">
          <ac:chgData name="Aquiles Jose Escarra Ruiz" userId="6bfee2a3-e326-4482-ac13-8aae91f282d8" providerId="ADAL" clId="{73FD3838-52D1-4CD4-9EA8-B075BF167696}" dt="2025-10-20T04:58:10.697" v="4727" actId="478"/>
          <ac:picMkLst>
            <pc:docMk/>
            <pc:sldMk cId="3803161757" sldId="270"/>
            <ac:picMk id="5134" creationId="{5C34CE07-9A56-5A3C-D10F-6531A99BE108}"/>
          </ac:picMkLst>
        </pc:picChg>
        <pc:picChg chg="del mod">
          <ac:chgData name="Aquiles Jose Escarra Ruiz" userId="6bfee2a3-e326-4482-ac13-8aae91f282d8" providerId="ADAL" clId="{73FD3838-52D1-4CD4-9EA8-B075BF167696}" dt="2025-10-20T04:58:10.697" v="4727" actId="478"/>
          <ac:picMkLst>
            <pc:docMk/>
            <pc:sldMk cId="3803161757" sldId="270"/>
            <ac:picMk id="5136" creationId="{CDC6E82E-ECC9-3078-8C10-7D97EF11B82F}"/>
          </ac:picMkLst>
        </pc:picChg>
        <pc:picChg chg="del mod">
          <ac:chgData name="Aquiles Jose Escarra Ruiz" userId="6bfee2a3-e326-4482-ac13-8aae91f282d8" providerId="ADAL" clId="{73FD3838-52D1-4CD4-9EA8-B075BF167696}" dt="2025-10-20T04:58:10.697" v="4727" actId="478"/>
          <ac:picMkLst>
            <pc:docMk/>
            <pc:sldMk cId="3803161757" sldId="270"/>
            <ac:picMk id="5138" creationId="{E5ED2754-0DC2-37BD-6333-7DC6D8EC3223}"/>
          </ac:picMkLst>
        </pc:picChg>
        <pc:picChg chg="del mod">
          <ac:chgData name="Aquiles Jose Escarra Ruiz" userId="6bfee2a3-e326-4482-ac13-8aae91f282d8" providerId="ADAL" clId="{73FD3838-52D1-4CD4-9EA8-B075BF167696}" dt="2025-10-20T04:58:10.697" v="4727" actId="478"/>
          <ac:picMkLst>
            <pc:docMk/>
            <pc:sldMk cId="3803161757" sldId="270"/>
            <ac:picMk id="5140" creationId="{A4D9D0DB-F924-4E2E-CB3B-DC19B1AB81ED}"/>
          </ac:picMkLst>
        </pc:picChg>
        <pc:picChg chg="del mod">
          <ac:chgData name="Aquiles Jose Escarra Ruiz" userId="6bfee2a3-e326-4482-ac13-8aae91f282d8" providerId="ADAL" clId="{73FD3838-52D1-4CD4-9EA8-B075BF167696}" dt="2025-10-20T04:58:10.697" v="4727" actId="478"/>
          <ac:picMkLst>
            <pc:docMk/>
            <pc:sldMk cId="3803161757" sldId="270"/>
            <ac:picMk id="5142" creationId="{DCD54CE4-9542-0645-F910-678A98725DC4}"/>
          </ac:picMkLst>
        </pc:picChg>
      </pc:sldChg>
      <pc:sldChg chg="addSp delSp modSp add mod ord">
        <pc:chgData name="Aquiles Jose Escarra Ruiz" userId="6bfee2a3-e326-4482-ac13-8aae91f282d8" providerId="ADAL" clId="{73FD3838-52D1-4CD4-9EA8-B075BF167696}" dt="2025-10-20T04:58:44.174" v="4731" actId="478"/>
        <pc:sldMkLst>
          <pc:docMk/>
          <pc:sldMk cId="629787044" sldId="271"/>
        </pc:sldMkLst>
        <pc:picChg chg="add del mod">
          <ac:chgData name="Aquiles Jose Escarra Ruiz" userId="6bfee2a3-e326-4482-ac13-8aae91f282d8" providerId="ADAL" clId="{73FD3838-52D1-4CD4-9EA8-B075BF167696}" dt="2025-10-20T04:58:44.174" v="4731" actId="478"/>
          <ac:picMkLst>
            <pc:docMk/>
            <pc:sldMk cId="629787044" sldId="271"/>
            <ac:picMk id="3" creationId="{696B7816-EA50-DE87-1339-5D3F2AE6D624}"/>
          </ac:picMkLst>
        </pc:picChg>
        <pc:picChg chg="mod">
          <ac:chgData name="Aquiles Jose Escarra Ruiz" userId="6bfee2a3-e326-4482-ac13-8aae91f282d8" providerId="ADAL" clId="{73FD3838-52D1-4CD4-9EA8-B075BF167696}" dt="2025-10-20T04:53:29.574" v="4651" actId="1076"/>
          <ac:picMkLst>
            <pc:docMk/>
            <pc:sldMk cId="629787044" sldId="271"/>
            <ac:picMk id="4" creationId="{78107C0D-0357-6438-0CDF-A170A5FB72D0}"/>
          </ac:picMkLst>
        </pc:picChg>
        <pc:picChg chg="add del mod">
          <ac:chgData name="Aquiles Jose Escarra Ruiz" userId="6bfee2a3-e326-4482-ac13-8aae91f282d8" providerId="ADAL" clId="{73FD3838-52D1-4CD4-9EA8-B075BF167696}" dt="2025-10-20T04:58:44.174" v="4731" actId="478"/>
          <ac:picMkLst>
            <pc:docMk/>
            <pc:sldMk cId="629787044" sldId="271"/>
            <ac:picMk id="5" creationId="{1C2A9786-F76D-9BC4-665C-02E86AB57730}"/>
          </ac:picMkLst>
        </pc:picChg>
        <pc:picChg chg="add del mod">
          <ac:chgData name="Aquiles Jose Escarra Ruiz" userId="6bfee2a3-e326-4482-ac13-8aae91f282d8" providerId="ADAL" clId="{73FD3838-52D1-4CD4-9EA8-B075BF167696}" dt="2025-10-20T04:58:44.174" v="4731" actId="478"/>
          <ac:picMkLst>
            <pc:docMk/>
            <pc:sldMk cId="629787044" sldId="271"/>
            <ac:picMk id="6" creationId="{9AFD269F-0E9F-453B-540F-B1BF5FD0B8FF}"/>
          </ac:picMkLst>
        </pc:picChg>
        <pc:picChg chg="add del mod">
          <ac:chgData name="Aquiles Jose Escarra Ruiz" userId="6bfee2a3-e326-4482-ac13-8aae91f282d8" providerId="ADAL" clId="{73FD3838-52D1-4CD4-9EA8-B075BF167696}" dt="2025-10-20T04:58:44.174" v="4731" actId="478"/>
          <ac:picMkLst>
            <pc:docMk/>
            <pc:sldMk cId="629787044" sldId="271"/>
            <ac:picMk id="7" creationId="{7E62548E-DFCE-0161-07B5-A16115AB2B8C}"/>
          </ac:picMkLst>
        </pc:picChg>
        <pc:picChg chg="mod">
          <ac:chgData name="Aquiles Jose Escarra Ruiz" userId="6bfee2a3-e326-4482-ac13-8aae91f282d8" providerId="ADAL" clId="{73FD3838-52D1-4CD4-9EA8-B075BF167696}" dt="2025-10-20T04:53:15.135" v="4646" actId="14100"/>
          <ac:picMkLst>
            <pc:docMk/>
            <pc:sldMk cId="629787044" sldId="271"/>
            <ac:picMk id="5122" creationId="{C05F7AFB-5E05-9DDE-286E-28C8E15666AE}"/>
          </ac:picMkLst>
        </pc:picChg>
        <pc:picChg chg="mod">
          <ac:chgData name="Aquiles Jose Escarra Ruiz" userId="6bfee2a3-e326-4482-ac13-8aae91f282d8" providerId="ADAL" clId="{73FD3838-52D1-4CD4-9EA8-B075BF167696}" dt="2025-10-20T04:53:20.615" v="4648" actId="14100"/>
          <ac:picMkLst>
            <pc:docMk/>
            <pc:sldMk cId="629787044" sldId="271"/>
            <ac:picMk id="5124" creationId="{E54AA3BB-5370-14E9-62BA-246D7B903B07}"/>
          </ac:picMkLst>
        </pc:picChg>
        <pc:picChg chg="mod">
          <ac:chgData name="Aquiles Jose Escarra Ruiz" userId="6bfee2a3-e326-4482-ac13-8aae91f282d8" providerId="ADAL" clId="{73FD3838-52D1-4CD4-9EA8-B075BF167696}" dt="2025-10-20T04:58:00.790" v="4726" actId="1037"/>
          <ac:picMkLst>
            <pc:docMk/>
            <pc:sldMk cId="629787044" sldId="271"/>
            <ac:picMk id="5130" creationId="{FC59D029-7CCF-01E9-27D0-8B6BF9264D00}"/>
          </ac:picMkLst>
        </pc:picChg>
        <pc:picChg chg="del">
          <ac:chgData name="Aquiles Jose Escarra Ruiz" userId="6bfee2a3-e326-4482-ac13-8aae91f282d8" providerId="ADAL" clId="{73FD3838-52D1-4CD4-9EA8-B075BF167696}" dt="2025-10-20T04:55:47.411" v="4686" actId="478"/>
          <ac:picMkLst>
            <pc:docMk/>
            <pc:sldMk cId="629787044" sldId="271"/>
            <ac:picMk id="5132" creationId="{AE88A21A-BF64-1B0C-744B-820472DE9984}"/>
          </ac:picMkLst>
        </pc:picChg>
        <pc:picChg chg="mod">
          <ac:chgData name="Aquiles Jose Escarra Ruiz" userId="6bfee2a3-e326-4482-ac13-8aae91f282d8" providerId="ADAL" clId="{73FD3838-52D1-4CD4-9EA8-B075BF167696}" dt="2025-10-20T04:53:39.179" v="4654" actId="1076"/>
          <ac:picMkLst>
            <pc:docMk/>
            <pc:sldMk cId="629787044" sldId="271"/>
            <ac:picMk id="5134" creationId="{F9D42027-EF30-998E-2BCA-996A8D85CFF2}"/>
          </ac:picMkLst>
        </pc:picChg>
        <pc:picChg chg="mod">
          <ac:chgData name="Aquiles Jose Escarra Ruiz" userId="6bfee2a3-e326-4482-ac13-8aae91f282d8" providerId="ADAL" clId="{73FD3838-52D1-4CD4-9EA8-B075BF167696}" dt="2025-10-20T04:58:00.790" v="4726" actId="1037"/>
          <ac:picMkLst>
            <pc:docMk/>
            <pc:sldMk cId="629787044" sldId="271"/>
            <ac:picMk id="5136" creationId="{305E09E9-F2BD-8202-8E77-A89426652843}"/>
          </ac:picMkLst>
        </pc:picChg>
        <pc:picChg chg="mod">
          <ac:chgData name="Aquiles Jose Escarra Ruiz" userId="6bfee2a3-e326-4482-ac13-8aae91f282d8" providerId="ADAL" clId="{73FD3838-52D1-4CD4-9EA8-B075BF167696}" dt="2025-10-20T04:58:00.790" v="4726" actId="1037"/>
          <ac:picMkLst>
            <pc:docMk/>
            <pc:sldMk cId="629787044" sldId="271"/>
            <ac:picMk id="5138" creationId="{FCEDA5E5-A66A-091C-8B2D-CC060AC496E1}"/>
          </ac:picMkLst>
        </pc:picChg>
        <pc:picChg chg="mod">
          <ac:chgData name="Aquiles Jose Escarra Ruiz" userId="6bfee2a3-e326-4482-ac13-8aae91f282d8" providerId="ADAL" clId="{73FD3838-52D1-4CD4-9EA8-B075BF167696}" dt="2025-10-20T04:58:00.790" v="4726" actId="1037"/>
          <ac:picMkLst>
            <pc:docMk/>
            <pc:sldMk cId="629787044" sldId="271"/>
            <ac:picMk id="5140" creationId="{FA0FC410-0FB9-FEEE-5047-4FD000E8093F}"/>
          </ac:picMkLst>
        </pc:picChg>
        <pc:picChg chg="mod">
          <ac:chgData name="Aquiles Jose Escarra Ruiz" userId="6bfee2a3-e326-4482-ac13-8aae91f282d8" providerId="ADAL" clId="{73FD3838-52D1-4CD4-9EA8-B075BF167696}" dt="2025-10-20T04:58:00.790" v="4726" actId="1037"/>
          <ac:picMkLst>
            <pc:docMk/>
            <pc:sldMk cId="629787044" sldId="271"/>
            <ac:picMk id="5142" creationId="{090048EE-8243-8BAF-333A-36A37A5271C1}"/>
          </ac:picMkLst>
        </pc:picChg>
      </pc:sldChg>
      <pc:sldChg chg="addSp delSp modSp add mod">
        <pc:chgData name="Aquiles Jose Escarra Ruiz" userId="6bfee2a3-e326-4482-ac13-8aae91f282d8" providerId="ADAL" clId="{73FD3838-52D1-4CD4-9EA8-B075BF167696}" dt="2025-10-20T05:00:38.340" v="4759" actId="1076"/>
        <pc:sldMkLst>
          <pc:docMk/>
          <pc:sldMk cId="1383768557" sldId="272"/>
        </pc:sldMkLst>
        <pc:spChg chg="mod">
          <ac:chgData name="Aquiles Jose Escarra Ruiz" userId="6bfee2a3-e326-4482-ac13-8aae91f282d8" providerId="ADAL" clId="{73FD3838-52D1-4CD4-9EA8-B075BF167696}" dt="2025-10-20T05:00:14.724" v="4752" actId="1076"/>
          <ac:spMkLst>
            <pc:docMk/>
            <pc:sldMk cId="1383768557" sldId="272"/>
            <ac:spMk id="2" creationId="{0E7D5397-AD0D-D27B-F4D1-BE94D0E54716}"/>
          </ac:spMkLst>
        </pc:spChg>
        <pc:picChg chg="add mod">
          <ac:chgData name="Aquiles Jose Escarra Ruiz" userId="6bfee2a3-e326-4482-ac13-8aae91f282d8" providerId="ADAL" clId="{73FD3838-52D1-4CD4-9EA8-B075BF167696}" dt="2025-10-20T04:58:19.897" v="4730"/>
          <ac:picMkLst>
            <pc:docMk/>
            <pc:sldMk cId="1383768557" sldId="272"/>
            <ac:picMk id="3" creationId="{7E4F89CB-13EF-74AA-7269-09EC032377BF}"/>
          </ac:picMkLst>
        </pc:picChg>
        <pc:picChg chg="del">
          <ac:chgData name="Aquiles Jose Escarra Ruiz" userId="6bfee2a3-e326-4482-ac13-8aae91f282d8" providerId="ADAL" clId="{73FD3838-52D1-4CD4-9EA8-B075BF167696}" dt="2025-10-20T04:58:19.534" v="4729" actId="478"/>
          <ac:picMkLst>
            <pc:docMk/>
            <pc:sldMk cId="1383768557" sldId="272"/>
            <ac:picMk id="4" creationId="{A4B21772-BAE5-9C09-7E73-20D0E4D9B12B}"/>
          </ac:picMkLst>
        </pc:picChg>
        <pc:picChg chg="add mod">
          <ac:chgData name="Aquiles Jose Escarra Ruiz" userId="6bfee2a3-e326-4482-ac13-8aae91f282d8" providerId="ADAL" clId="{73FD3838-52D1-4CD4-9EA8-B075BF167696}" dt="2025-10-20T05:00:38.340" v="4759" actId="1076"/>
          <ac:picMkLst>
            <pc:docMk/>
            <pc:sldMk cId="1383768557" sldId="272"/>
            <ac:picMk id="5" creationId="{61AB0111-16B8-0358-BDD5-59C1EED3FBF9}"/>
          </ac:picMkLst>
        </pc:picChg>
        <pc:picChg chg="add mod">
          <ac:chgData name="Aquiles Jose Escarra Ruiz" userId="6bfee2a3-e326-4482-ac13-8aae91f282d8" providerId="ADAL" clId="{73FD3838-52D1-4CD4-9EA8-B075BF167696}" dt="2025-10-20T05:00:38.340" v="4759" actId="1076"/>
          <ac:picMkLst>
            <pc:docMk/>
            <pc:sldMk cId="1383768557" sldId="272"/>
            <ac:picMk id="6" creationId="{93E2E2AE-30D0-D0AA-8619-6873B104E052}"/>
          </ac:picMkLst>
        </pc:picChg>
        <pc:picChg chg="add mod">
          <ac:chgData name="Aquiles Jose Escarra Ruiz" userId="6bfee2a3-e326-4482-ac13-8aae91f282d8" providerId="ADAL" clId="{73FD3838-52D1-4CD4-9EA8-B075BF167696}" dt="2025-10-20T05:00:38.340" v="4759" actId="1076"/>
          <ac:picMkLst>
            <pc:docMk/>
            <pc:sldMk cId="1383768557" sldId="272"/>
            <ac:picMk id="7" creationId="{3D2E70D9-F489-0990-F969-DF825B303CE3}"/>
          </ac:picMkLst>
        </pc:picChg>
        <pc:picChg chg="add mod">
          <ac:chgData name="Aquiles Jose Escarra Ruiz" userId="6bfee2a3-e326-4482-ac13-8aae91f282d8" providerId="ADAL" clId="{73FD3838-52D1-4CD4-9EA8-B075BF167696}" dt="2025-10-20T05:00:38.340" v="4759" actId="1076"/>
          <ac:picMkLst>
            <pc:docMk/>
            <pc:sldMk cId="1383768557" sldId="272"/>
            <ac:picMk id="9" creationId="{92B308EF-996E-2E39-C637-8747ED05CA07}"/>
          </ac:picMkLst>
        </pc:picChg>
        <pc:picChg chg="add mod">
          <ac:chgData name="Aquiles Jose Escarra Ruiz" userId="6bfee2a3-e326-4482-ac13-8aae91f282d8" providerId="ADAL" clId="{73FD3838-52D1-4CD4-9EA8-B075BF167696}" dt="2025-10-20T04:58:19.897" v="4730"/>
          <ac:picMkLst>
            <pc:docMk/>
            <pc:sldMk cId="1383768557" sldId="272"/>
            <ac:picMk id="11" creationId="{B971642A-651F-8C11-3E77-707580FC37D8}"/>
          </ac:picMkLst>
        </pc:picChg>
        <pc:picChg chg="add mod">
          <ac:chgData name="Aquiles Jose Escarra Ruiz" userId="6bfee2a3-e326-4482-ac13-8aae91f282d8" providerId="ADAL" clId="{73FD3838-52D1-4CD4-9EA8-B075BF167696}" dt="2025-10-20T04:58:19.897" v="4730"/>
          <ac:picMkLst>
            <pc:docMk/>
            <pc:sldMk cId="1383768557" sldId="272"/>
            <ac:picMk id="12" creationId="{6099D7C1-5457-0103-AC0A-BE9BC26274F6}"/>
          </ac:picMkLst>
        </pc:picChg>
        <pc:picChg chg="add mod">
          <ac:chgData name="Aquiles Jose Escarra Ruiz" userId="6bfee2a3-e326-4482-ac13-8aae91f282d8" providerId="ADAL" clId="{73FD3838-52D1-4CD4-9EA8-B075BF167696}" dt="2025-10-20T04:58:19.897" v="4730"/>
          <ac:picMkLst>
            <pc:docMk/>
            <pc:sldMk cId="1383768557" sldId="272"/>
            <ac:picMk id="19" creationId="{FE9BDCC0-94CB-C6AC-B46D-472B9E672AEA}"/>
          </ac:picMkLst>
        </pc:picChg>
        <pc:picChg chg="add mod">
          <ac:chgData name="Aquiles Jose Escarra Ruiz" userId="6bfee2a3-e326-4482-ac13-8aae91f282d8" providerId="ADAL" clId="{73FD3838-52D1-4CD4-9EA8-B075BF167696}" dt="2025-10-20T04:58:19.897" v="4730"/>
          <ac:picMkLst>
            <pc:docMk/>
            <pc:sldMk cId="1383768557" sldId="272"/>
            <ac:picMk id="23" creationId="{7C443389-EF6F-7FC0-81D3-227089886A7A}"/>
          </ac:picMkLst>
        </pc:picChg>
        <pc:picChg chg="del">
          <ac:chgData name="Aquiles Jose Escarra Ruiz" userId="6bfee2a3-e326-4482-ac13-8aae91f282d8" providerId="ADAL" clId="{73FD3838-52D1-4CD4-9EA8-B075BF167696}" dt="2025-10-20T04:58:19.534" v="4729" actId="478"/>
          <ac:picMkLst>
            <pc:docMk/>
            <pc:sldMk cId="1383768557" sldId="272"/>
            <ac:picMk id="5122" creationId="{547C3D12-E095-C076-CE5E-3AC15C798DB2}"/>
          </ac:picMkLst>
        </pc:picChg>
        <pc:picChg chg="del">
          <ac:chgData name="Aquiles Jose Escarra Ruiz" userId="6bfee2a3-e326-4482-ac13-8aae91f282d8" providerId="ADAL" clId="{73FD3838-52D1-4CD4-9EA8-B075BF167696}" dt="2025-10-20T04:58:19.534" v="4729" actId="478"/>
          <ac:picMkLst>
            <pc:docMk/>
            <pc:sldMk cId="1383768557" sldId="272"/>
            <ac:picMk id="5124" creationId="{151963F7-33AB-CF8C-F6BB-F198CC0E4505}"/>
          </ac:picMkLst>
        </pc:picChg>
        <pc:picChg chg="del">
          <ac:chgData name="Aquiles Jose Escarra Ruiz" userId="6bfee2a3-e326-4482-ac13-8aae91f282d8" providerId="ADAL" clId="{73FD3838-52D1-4CD4-9EA8-B075BF167696}" dt="2025-10-20T04:58:19.534" v="4729" actId="478"/>
          <ac:picMkLst>
            <pc:docMk/>
            <pc:sldMk cId="1383768557" sldId="272"/>
            <ac:picMk id="5130" creationId="{F40B789D-0AA6-9F68-AE37-6170DB655943}"/>
          </ac:picMkLst>
        </pc:picChg>
        <pc:picChg chg="del">
          <ac:chgData name="Aquiles Jose Escarra Ruiz" userId="6bfee2a3-e326-4482-ac13-8aae91f282d8" providerId="ADAL" clId="{73FD3838-52D1-4CD4-9EA8-B075BF167696}" dt="2025-10-20T04:58:19.534" v="4729" actId="478"/>
          <ac:picMkLst>
            <pc:docMk/>
            <pc:sldMk cId="1383768557" sldId="272"/>
            <ac:picMk id="5132" creationId="{62C64678-20CD-F932-C66A-B642A6D5ADCC}"/>
          </ac:picMkLst>
        </pc:picChg>
        <pc:picChg chg="del">
          <ac:chgData name="Aquiles Jose Escarra Ruiz" userId="6bfee2a3-e326-4482-ac13-8aae91f282d8" providerId="ADAL" clId="{73FD3838-52D1-4CD4-9EA8-B075BF167696}" dt="2025-10-20T04:58:19.534" v="4729" actId="478"/>
          <ac:picMkLst>
            <pc:docMk/>
            <pc:sldMk cId="1383768557" sldId="272"/>
            <ac:picMk id="5134" creationId="{F0E00261-49E9-2C3D-0600-DA118D735314}"/>
          </ac:picMkLst>
        </pc:picChg>
        <pc:picChg chg="del">
          <ac:chgData name="Aquiles Jose Escarra Ruiz" userId="6bfee2a3-e326-4482-ac13-8aae91f282d8" providerId="ADAL" clId="{73FD3838-52D1-4CD4-9EA8-B075BF167696}" dt="2025-10-20T04:58:19.534" v="4729" actId="478"/>
          <ac:picMkLst>
            <pc:docMk/>
            <pc:sldMk cId="1383768557" sldId="272"/>
            <ac:picMk id="5136" creationId="{525A1605-6FAE-AA9E-A069-DA431DC3AEDC}"/>
          </ac:picMkLst>
        </pc:picChg>
        <pc:picChg chg="del">
          <ac:chgData name="Aquiles Jose Escarra Ruiz" userId="6bfee2a3-e326-4482-ac13-8aae91f282d8" providerId="ADAL" clId="{73FD3838-52D1-4CD4-9EA8-B075BF167696}" dt="2025-10-20T04:58:19.534" v="4729" actId="478"/>
          <ac:picMkLst>
            <pc:docMk/>
            <pc:sldMk cId="1383768557" sldId="272"/>
            <ac:picMk id="5138" creationId="{C8866FFC-43DC-26CA-EC7B-2BF887270B24}"/>
          </ac:picMkLst>
        </pc:picChg>
        <pc:picChg chg="del">
          <ac:chgData name="Aquiles Jose Escarra Ruiz" userId="6bfee2a3-e326-4482-ac13-8aae91f282d8" providerId="ADAL" clId="{73FD3838-52D1-4CD4-9EA8-B075BF167696}" dt="2025-10-20T04:58:19.534" v="4729" actId="478"/>
          <ac:picMkLst>
            <pc:docMk/>
            <pc:sldMk cId="1383768557" sldId="272"/>
            <ac:picMk id="5140" creationId="{5C9D0777-7262-43E0-8525-87065D635F32}"/>
          </ac:picMkLst>
        </pc:picChg>
        <pc:picChg chg="del">
          <ac:chgData name="Aquiles Jose Escarra Ruiz" userId="6bfee2a3-e326-4482-ac13-8aae91f282d8" providerId="ADAL" clId="{73FD3838-52D1-4CD4-9EA8-B075BF167696}" dt="2025-10-20T04:58:19.534" v="4729" actId="478"/>
          <ac:picMkLst>
            <pc:docMk/>
            <pc:sldMk cId="1383768557" sldId="272"/>
            <ac:picMk id="5142" creationId="{4068B041-7F9B-9378-A3A4-F04012F8E91D}"/>
          </ac:picMkLst>
        </pc:picChg>
      </pc:sldChg>
      <pc:sldChg chg="addSp delSp modSp add del mod">
        <pc:chgData name="Aquiles Jose Escarra Ruiz" userId="6bfee2a3-e326-4482-ac13-8aae91f282d8" providerId="ADAL" clId="{73FD3838-52D1-4CD4-9EA8-B075BF167696}" dt="2025-10-20T05:24:04.377" v="4914"/>
        <pc:sldMkLst>
          <pc:docMk/>
          <pc:sldMk cId="4038375693" sldId="273"/>
        </pc:sldMkLst>
        <pc:spChg chg="add mod">
          <ac:chgData name="Aquiles Jose Escarra Ruiz" userId="6bfee2a3-e326-4482-ac13-8aae91f282d8" providerId="ADAL" clId="{73FD3838-52D1-4CD4-9EA8-B075BF167696}" dt="2025-10-20T05:24:04.377" v="4914"/>
          <ac:spMkLst>
            <pc:docMk/>
            <pc:sldMk cId="4038375693" sldId="273"/>
            <ac:spMk id="2" creationId="{C3234CB3-0A41-BBAB-EDFC-97F01ECE1416}"/>
          </ac:spMkLst>
        </pc:spChg>
        <pc:spChg chg="del mod">
          <ac:chgData name="Aquiles Jose Escarra Ruiz" userId="6bfee2a3-e326-4482-ac13-8aae91f282d8" providerId="ADAL" clId="{73FD3838-52D1-4CD4-9EA8-B075BF167696}" dt="2025-10-20T05:23:57.488" v="4913" actId="478"/>
          <ac:spMkLst>
            <pc:docMk/>
            <pc:sldMk cId="4038375693" sldId="273"/>
            <ac:spMk id="4" creationId="{C5F02603-C0DE-7B11-C4F4-4112E74389B3}"/>
          </ac:spMkLst>
        </pc:spChg>
        <pc:spChg chg="mod">
          <ac:chgData name="Aquiles Jose Escarra Ruiz" userId="6bfee2a3-e326-4482-ac13-8aae91f282d8" providerId="ADAL" clId="{73FD3838-52D1-4CD4-9EA8-B075BF167696}" dt="2025-10-20T05:20:40.461" v="4872" actId="14100"/>
          <ac:spMkLst>
            <pc:docMk/>
            <pc:sldMk cId="4038375693" sldId="273"/>
            <ac:spMk id="22" creationId="{DA6BE6AB-526B-4022-757F-AB5B97F7519E}"/>
          </ac:spMkLst>
        </pc:spChg>
        <pc:picChg chg="mod">
          <ac:chgData name="Aquiles Jose Escarra Ruiz" userId="6bfee2a3-e326-4482-ac13-8aae91f282d8" providerId="ADAL" clId="{73FD3838-52D1-4CD4-9EA8-B075BF167696}" dt="2025-10-20T05:20:31.087" v="4871" actId="1076"/>
          <ac:picMkLst>
            <pc:docMk/>
            <pc:sldMk cId="4038375693" sldId="273"/>
            <ac:picMk id="3" creationId="{613BB573-047E-2856-801D-46AEB5F98117}"/>
          </ac:picMkLst>
        </pc:picChg>
        <pc:picChg chg="mod">
          <ac:chgData name="Aquiles Jose Escarra Ruiz" userId="6bfee2a3-e326-4482-ac13-8aae91f282d8" providerId="ADAL" clId="{73FD3838-52D1-4CD4-9EA8-B075BF167696}" dt="2025-10-20T05:20:31.087" v="4871" actId="1076"/>
          <ac:picMkLst>
            <pc:docMk/>
            <pc:sldMk cId="4038375693" sldId="273"/>
            <ac:picMk id="6" creationId="{0F483785-EB5B-9BD1-380A-904B4D66B0FB}"/>
          </ac:picMkLst>
        </pc:picChg>
        <pc:picChg chg="mod">
          <ac:chgData name="Aquiles Jose Escarra Ruiz" userId="6bfee2a3-e326-4482-ac13-8aae91f282d8" providerId="ADAL" clId="{73FD3838-52D1-4CD4-9EA8-B075BF167696}" dt="2025-10-20T05:21:09.219" v="4873"/>
          <ac:picMkLst>
            <pc:docMk/>
            <pc:sldMk cId="4038375693" sldId="273"/>
            <ac:picMk id="8" creationId="{EB8494EE-B062-CFA0-47C8-FFEEA1554FE7}"/>
          </ac:picMkLst>
        </pc:picChg>
        <pc:picChg chg="mod">
          <ac:chgData name="Aquiles Jose Escarra Ruiz" userId="6bfee2a3-e326-4482-ac13-8aae91f282d8" providerId="ADAL" clId="{73FD3838-52D1-4CD4-9EA8-B075BF167696}" dt="2025-10-20T05:20:31.087" v="4871" actId="1076"/>
          <ac:picMkLst>
            <pc:docMk/>
            <pc:sldMk cId="4038375693" sldId="273"/>
            <ac:picMk id="6146" creationId="{4178E203-5849-C7B5-6A1D-4E0BD069ABE0}"/>
          </ac:picMkLst>
        </pc:picChg>
        <pc:picChg chg="mod">
          <ac:chgData name="Aquiles Jose Escarra Ruiz" userId="6bfee2a3-e326-4482-ac13-8aae91f282d8" providerId="ADAL" clId="{73FD3838-52D1-4CD4-9EA8-B075BF167696}" dt="2025-10-20T05:23:54.197" v="4912" actId="1076"/>
          <ac:picMkLst>
            <pc:docMk/>
            <pc:sldMk cId="4038375693" sldId="273"/>
            <ac:picMk id="6158" creationId="{45736CA4-9641-3CB4-394C-05D1E340F8FC}"/>
          </ac:picMkLst>
        </pc:picChg>
      </pc:sldChg>
      <pc:sldChg chg="delSp modSp add mod ord">
        <pc:chgData name="Aquiles Jose Escarra Ruiz" userId="6bfee2a3-e326-4482-ac13-8aae91f282d8" providerId="ADAL" clId="{73FD3838-52D1-4CD4-9EA8-B075BF167696}" dt="2025-10-20T05:24:43.933" v="4915" actId="478"/>
        <pc:sldMkLst>
          <pc:docMk/>
          <pc:sldMk cId="2442146347" sldId="274"/>
        </pc:sldMkLst>
        <pc:spChg chg="mod">
          <ac:chgData name="Aquiles Jose Escarra Ruiz" userId="6bfee2a3-e326-4482-ac13-8aae91f282d8" providerId="ADAL" clId="{73FD3838-52D1-4CD4-9EA8-B075BF167696}" dt="2025-10-20T05:22:35.378" v="4898" actId="1076"/>
          <ac:spMkLst>
            <pc:docMk/>
            <pc:sldMk cId="2442146347" sldId="274"/>
            <ac:spMk id="4" creationId="{38DEDBAD-2CDF-9AE9-9E2E-FC3109B8F40B}"/>
          </ac:spMkLst>
        </pc:spChg>
        <pc:spChg chg="del">
          <ac:chgData name="Aquiles Jose Escarra Ruiz" userId="6bfee2a3-e326-4482-ac13-8aae91f282d8" providerId="ADAL" clId="{73FD3838-52D1-4CD4-9EA8-B075BF167696}" dt="2025-10-20T05:24:43.933" v="4915" actId="478"/>
          <ac:spMkLst>
            <pc:docMk/>
            <pc:sldMk cId="2442146347" sldId="274"/>
            <ac:spMk id="22" creationId="{08DBD563-98BC-5CEF-02D8-A544D3AF999B}"/>
          </ac:spMkLst>
        </pc:spChg>
        <pc:picChg chg="mod">
          <ac:chgData name="Aquiles Jose Escarra Ruiz" userId="6bfee2a3-e326-4482-ac13-8aae91f282d8" providerId="ADAL" clId="{73FD3838-52D1-4CD4-9EA8-B075BF167696}" dt="2025-10-20T05:22:43.648" v="4901" actId="1076"/>
          <ac:picMkLst>
            <pc:docMk/>
            <pc:sldMk cId="2442146347" sldId="274"/>
            <ac:picMk id="6148" creationId="{B56E5D7A-FCA2-0DE1-4970-593482D26D93}"/>
          </ac:picMkLst>
        </pc:picChg>
        <pc:picChg chg="mod">
          <ac:chgData name="Aquiles Jose Escarra Ruiz" userId="6bfee2a3-e326-4482-ac13-8aae91f282d8" providerId="ADAL" clId="{73FD3838-52D1-4CD4-9EA8-B075BF167696}" dt="2025-10-20T05:22:43.648" v="4901" actId="1076"/>
          <ac:picMkLst>
            <pc:docMk/>
            <pc:sldMk cId="2442146347" sldId="274"/>
            <ac:picMk id="6150" creationId="{0DEF9845-4DB5-35C4-7B7C-6B309AFB8137}"/>
          </ac:picMkLst>
        </pc:picChg>
        <pc:picChg chg="mod">
          <ac:chgData name="Aquiles Jose Escarra Ruiz" userId="6bfee2a3-e326-4482-ac13-8aae91f282d8" providerId="ADAL" clId="{73FD3838-52D1-4CD4-9EA8-B075BF167696}" dt="2025-10-20T05:22:43.648" v="4901" actId="1076"/>
          <ac:picMkLst>
            <pc:docMk/>
            <pc:sldMk cId="2442146347" sldId="274"/>
            <ac:picMk id="6152" creationId="{264601B6-537F-4FFD-2AE3-E6CBB4830DD6}"/>
          </ac:picMkLst>
        </pc:picChg>
        <pc:picChg chg="mod">
          <ac:chgData name="Aquiles Jose Escarra Ruiz" userId="6bfee2a3-e326-4482-ac13-8aae91f282d8" providerId="ADAL" clId="{73FD3838-52D1-4CD4-9EA8-B075BF167696}" dt="2025-10-20T05:22:56.895" v="4907" actId="1076"/>
          <ac:picMkLst>
            <pc:docMk/>
            <pc:sldMk cId="2442146347" sldId="274"/>
            <ac:picMk id="6154" creationId="{DE761219-6851-C01D-CE4F-50B197B3E5D8}"/>
          </ac:picMkLst>
        </pc:picChg>
        <pc:picChg chg="mod">
          <ac:chgData name="Aquiles Jose Escarra Ruiz" userId="6bfee2a3-e326-4482-ac13-8aae91f282d8" providerId="ADAL" clId="{73FD3838-52D1-4CD4-9EA8-B075BF167696}" dt="2025-10-20T05:22:51.789" v="4904" actId="14100"/>
          <ac:picMkLst>
            <pc:docMk/>
            <pc:sldMk cId="2442146347" sldId="274"/>
            <ac:picMk id="6156" creationId="{AAA11F00-166A-CE21-E3F7-627338451BB7}"/>
          </ac:picMkLst>
        </pc:picChg>
        <pc:picChg chg="mod">
          <ac:chgData name="Aquiles Jose Escarra Ruiz" userId="6bfee2a3-e326-4482-ac13-8aae91f282d8" providerId="ADAL" clId="{73FD3838-52D1-4CD4-9EA8-B075BF167696}" dt="2025-10-20T05:22:47.644" v="4902" actId="14100"/>
          <ac:picMkLst>
            <pc:docMk/>
            <pc:sldMk cId="2442146347" sldId="274"/>
            <ac:picMk id="6160" creationId="{6ECE958A-59CB-0860-EB05-B17381008DE9}"/>
          </ac:picMkLst>
        </pc:picChg>
      </pc:sldChg>
      <pc:sldChg chg="addSp modSp new mod">
        <pc:chgData name="Aquiles Jose Escarra Ruiz" userId="6bfee2a3-e326-4482-ac13-8aae91f282d8" providerId="ADAL" clId="{73FD3838-52D1-4CD4-9EA8-B075BF167696}" dt="2025-10-20T15:48:52.949" v="4930" actId="17032"/>
        <pc:sldMkLst>
          <pc:docMk/>
          <pc:sldMk cId="1530232326" sldId="275"/>
        </pc:sldMkLst>
        <pc:spChg chg="add mod">
          <ac:chgData name="Aquiles Jose Escarra Ruiz" userId="6bfee2a3-e326-4482-ac13-8aae91f282d8" providerId="ADAL" clId="{73FD3838-52D1-4CD4-9EA8-B075BF167696}" dt="2025-10-20T15:48:52.949" v="4930" actId="17032"/>
          <ac:spMkLst>
            <pc:docMk/>
            <pc:sldMk cId="1530232326" sldId="275"/>
            <ac:spMk id="4" creationId="{BF68911F-3830-26DF-8B41-324A9F68F24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692C2-6558-4DCE-9570-5F4F8FCAB9FA}" type="datetimeFigureOut">
              <a:rPr lang="en-CA" smtClean="0"/>
              <a:t>2025-10-20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7172E-9BA0-4AC9-AFA9-9E1A89700A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1144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172E-9BA0-4AC9-AFA9-9E1A89700A16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5446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172E-9BA0-4AC9-AFA9-9E1A89700A16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5515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One of the main challenges identified during this project was the limited spatial information for transactions made through the </a:t>
            </a:r>
            <a:r>
              <a:rPr lang="en-US" i="1" dirty="0"/>
              <a:t>Banff Parking App</a:t>
            </a:r>
            <a:r>
              <a:rPr lang="en-US" dirty="0"/>
              <a:t>, which represent nearly </a:t>
            </a:r>
            <a:r>
              <a:rPr lang="en-US" b="1" dirty="0"/>
              <a:t>50% of all parking records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Because these app-based transactions do not include a fixed parking location, the original modeling objective — predicting occupancy per parking lot — could not be achieved without introducing strong assumptions that would compromise model reliability.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r>
              <a:rPr lang="en-US" dirty="0"/>
              <a:t>2. Despite this limitation, the data analysis provided valuable insights:</a:t>
            </a:r>
          </a:p>
          <a:p>
            <a:r>
              <a:rPr lang="en-US" b="1" dirty="0"/>
              <a:t>Parking follows a clear daily cycle</a:t>
            </a:r>
            <a:r>
              <a:rPr lang="en-US" dirty="0"/>
              <a:t>, with peak demand between </a:t>
            </a:r>
            <a:r>
              <a:rPr lang="en-US" b="1" dirty="0"/>
              <a:t>10 AM and 5 PM</a:t>
            </a:r>
            <a:r>
              <a:rPr lang="en-US" dirty="0"/>
              <a:t>, especially on </a:t>
            </a:r>
            <a:r>
              <a:rPr lang="en-US" b="1" dirty="0"/>
              <a:t>weekends</a:t>
            </a:r>
            <a:r>
              <a:rPr lang="en-US" dirty="0"/>
              <a:t> and </a:t>
            </a:r>
            <a:r>
              <a:rPr lang="en-US" b="1" dirty="0"/>
              <a:t>summer months</a:t>
            </a:r>
            <a:r>
              <a:rPr lang="en-US" dirty="0"/>
              <a:t>.</a:t>
            </a:r>
          </a:p>
          <a:p>
            <a:r>
              <a:rPr lang="en-US" b="1" dirty="0"/>
              <a:t>Parking demand is higher from June to August</a:t>
            </a:r>
            <a:r>
              <a:rPr lang="en-US" dirty="0"/>
              <a:t>, reflecting Banff’s tourism season, while </a:t>
            </a:r>
            <a:r>
              <a:rPr lang="en-US" b="1" dirty="0"/>
              <a:t>winter months show lower activity</a:t>
            </a:r>
            <a:r>
              <a:rPr lang="en-US" dirty="0"/>
              <a:t>.</a:t>
            </a:r>
          </a:p>
          <a:p>
            <a:r>
              <a:rPr lang="en-US" b="1"/>
              <a:t>App users park more frequently but for shorter periods</a:t>
            </a:r>
            <a:r>
              <a:rPr lang="en-US"/>
              <a:t>, while </a:t>
            </a:r>
            <a:r>
              <a:rPr lang="en-US" b="1"/>
              <a:t>on-site payments show longer stays and higher spending</a:t>
            </a:r>
            <a:r>
              <a:rPr lang="en-US"/>
              <a:t>, suggesting different usage profiles between </a:t>
            </a:r>
            <a:r>
              <a:rPr lang="en-US" b="1"/>
              <a:t>residents and visitors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dirty="0"/>
              <a:t>These insights already contribute to a better understanding of citywide parking dynamics.</a:t>
            </a:r>
          </a:p>
          <a:p>
            <a:endParaRPr lang="en-US" dirty="0"/>
          </a:p>
          <a:p>
            <a:r>
              <a:rPr lang="en-US" dirty="0"/>
              <a:t>3. In response to the data constraints, the project scope was </a:t>
            </a:r>
            <a:r>
              <a:rPr lang="en-US" b="1" dirty="0"/>
              <a:t>strategically redefined</a:t>
            </a:r>
            <a:r>
              <a:rPr lang="en-US" dirty="0"/>
              <a:t> to focus on questions that can be </a:t>
            </a:r>
            <a:r>
              <a:rPr lang="en-US" b="1" dirty="0"/>
              <a:t>fully supported by the available data</a:t>
            </a:r>
            <a:r>
              <a:rPr lang="en-US" dirty="0"/>
              <a:t> and still </a:t>
            </a:r>
            <a:r>
              <a:rPr lang="en-US" b="1" dirty="0"/>
              <a:t>deliver value to the client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new problem statements aim to:</a:t>
            </a:r>
          </a:p>
          <a:p>
            <a:r>
              <a:rPr lang="en-US" dirty="0"/>
              <a:t>Predict parking duration (Regression).</a:t>
            </a:r>
          </a:p>
          <a:p>
            <a:r>
              <a:rPr lang="en-US" dirty="0"/>
              <a:t>Forecast overall parking demand across time and payment modes (Time-Series / Analysis).</a:t>
            </a:r>
          </a:p>
          <a:p>
            <a:endParaRPr lang="en-US" dirty="0"/>
          </a:p>
          <a:p>
            <a:pPr marL="228600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172E-9BA0-4AC9-AFA9-9E1A89700A16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130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9965-CAF8-ABE6-8B48-1DFBCD928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A9936-65D8-B94A-AB27-D545F0192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F080E-561C-4385-528C-010AF562C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47A0-4090-4534-AA14-08516A871378}" type="datetimeFigureOut">
              <a:rPr lang="en-CA" smtClean="0"/>
              <a:t>2025-10-20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BAF5A-9BC3-7354-59B4-37F8334D0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4F0B8-2973-AE58-F77A-0F20302C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4368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0DA6-1D8C-3526-7B63-ACBB27A9B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B9C57F-4209-6112-63BA-8F48768BD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F1F44-85BC-44B7-FF45-63C04ADD6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47A0-4090-4534-AA14-08516A871378}" type="datetimeFigureOut">
              <a:rPr lang="en-CA" smtClean="0"/>
              <a:t>2025-10-20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EE30B-2A51-FB1F-E05F-E5010DF33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F5899-1C36-6C28-CBE7-012B632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0166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4E1533-7B31-2C20-EF7A-4E8ABE733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EAC763-7809-3D8B-0773-9DA4EF9C6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26FC2-5804-DA5B-D97C-CE9E89B92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47A0-4090-4534-AA14-08516A871378}" type="datetimeFigureOut">
              <a:rPr lang="en-CA" smtClean="0"/>
              <a:t>2025-10-20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92A38-BD00-C99C-CE13-EB64DD20F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F515-26A1-F363-1060-A06DF074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822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AB5F4-E082-7EDB-1C65-C13FC89B9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C5D7B-65B5-E964-D9C9-DA2CB3856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E1EE2-BF6B-76F4-C899-CBA3E43F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47A0-4090-4534-AA14-08516A871378}" type="datetimeFigureOut">
              <a:rPr lang="en-CA" smtClean="0"/>
              <a:t>2025-10-20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A181C-874F-081F-5FAE-4B366C77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6029E-7206-70C2-8AF6-52F5F5A0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8677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973E-2CFF-F445-EA9A-C49A41685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186A-84C1-2183-8E67-4585BE5DD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6FE3A-262C-50F8-ED63-10F56A2D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47A0-4090-4534-AA14-08516A871378}" type="datetimeFigureOut">
              <a:rPr lang="en-CA" smtClean="0"/>
              <a:t>2025-10-20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51CAD-39F2-12C9-D382-31136C8B4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866E0-0E1E-6CB9-3C61-FD963978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061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E16A-94B0-900A-30C9-B88164D48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F8AE0-14E6-AADE-9AAA-8C0F14C01B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B3584-87F9-60F9-88BC-260387EFA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1B947-C9E1-0142-722A-B8DDE16C8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47A0-4090-4534-AA14-08516A871378}" type="datetimeFigureOut">
              <a:rPr lang="en-CA" smtClean="0"/>
              <a:t>2025-10-20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AE2D4-08F6-1754-60F7-E5355CFAF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EFC2D-9185-76CF-C777-2C6CDFBC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1897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74C5-FA93-B124-ADCE-CD438A83E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3BCFE-52CF-19E0-B2BF-7AA922430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3B2B4-732E-864A-1F26-BA55F5E8A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A02015-CF7D-E13D-79DC-E047B67CD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E0D431-0EB9-A8F3-0338-DC0DBB5FC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E02150-DC72-6C51-F29A-0F5CB8FE4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47A0-4090-4534-AA14-08516A871378}" type="datetimeFigureOut">
              <a:rPr lang="en-CA" smtClean="0"/>
              <a:t>2025-10-20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497D38-A14E-67F1-9E70-8C8B33E65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17B818-DFD0-F328-184B-A0A6DDC69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869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206A-E7B5-18C3-766A-F5DCD9450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E3CF7A-33EA-88A6-F747-466D03C8E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47A0-4090-4534-AA14-08516A871378}" type="datetimeFigureOut">
              <a:rPr lang="en-CA" smtClean="0"/>
              <a:t>2025-10-20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FBFC9-114B-F5DC-9D2D-1032ABFB9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7CD9C-0990-1B8E-9E32-1C274B83A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4069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7A3D7-8E21-7ECB-9633-A421AA5C4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47A0-4090-4534-AA14-08516A871378}" type="datetimeFigureOut">
              <a:rPr lang="en-CA" smtClean="0"/>
              <a:t>2025-10-20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0E94D1-D0CC-11AB-966F-480F1EEE1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9DE28-2E88-DA6D-691A-8F13AB00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030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3280-806B-691E-EBD7-1C663130F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887D4-BD3F-5F60-102C-EECE9FB81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87267-62C9-EBEF-F5B2-821B04DDA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09D49-E981-CBE6-6F28-B89BB84CD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47A0-4090-4534-AA14-08516A871378}" type="datetimeFigureOut">
              <a:rPr lang="en-CA" smtClean="0"/>
              <a:t>2025-10-20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5955C3-A7F9-F171-9AFF-ED72DC973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6F794-5AF5-4C31-9E53-CA8F8AC3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7700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3B5E-B8A5-AB5D-3BAE-DA60BAD3D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09E467-71EC-F7EC-62D1-0E7C4C95A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A165C-82F0-4C54-456E-1B6D006DE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D2DB6F-AD47-C85A-8767-2218747D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47A0-4090-4534-AA14-08516A871378}" type="datetimeFigureOut">
              <a:rPr lang="en-CA" smtClean="0"/>
              <a:t>2025-10-20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14551-9B9B-4A1E-8A06-D9C59FD7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7BCC6-658F-C681-5188-887B52C5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643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EF4635-E047-83B8-9C2B-722453624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5DFC0-7B84-A599-CB01-1AAACABB5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95F98-B5D8-532B-6137-A2AD458622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A347A0-4090-4534-AA14-08516A871378}" type="datetimeFigureOut">
              <a:rPr lang="en-CA" smtClean="0"/>
              <a:t>2025-10-20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C9EEB-3DB2-3BF4-5F2E-887B8135F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5FD1C-8CFE-A115-C53C-60DAAD892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199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25.png"/><Relationship Id="rId17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21.pn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3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9.png"/><Relationship Id="rId5" Type="http://schemas.openxmlformats.org/officeDocument/2006/relationships/image" Target="../media/image5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3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9.png"/><Relationship Id="rId5" Type="http://schemas.openxmlformats.org/officeDocument/2006/relationships/image" Target="../media/image5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3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9.png"/><Relationship Id="rId5" Type="http://schemas.openxmlformats.org/officeDocument/2006/relationships/image" Target="../media/image5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1.wdp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25.png"/><Relationship Id="rId17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21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E797470-6372-A6D7-7518-9B54C5D27E18}"/>
              </a:ext>
            </a:extLst>
          </p:cNvPr>
          <p:cNvSpPr/>
          <p:nvPr/>
        </p:nvSpPr>
        <p:spPr>
          <a:xfrm>
            <a:off x="0" y="0"/>
            <a:ext cx="2757711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07087F-923C-3E1E-57D8-6FD9CDADBD30}"/>
              </a:ext>
            </a:extLst>
          </p:cNvPr>
          <p:cNvSpPr/>
          <p:nvPr/>
        </p:nvSpPr>
        <p:spPr>
          <a:xfrm>
            <a:off x="9434289" y="0"/>
            <a:ext cx="27577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516658-2847-9C27-1215-3241C72D5F46}"/>
              </a:ext>
            </a:extLst>
          </p:cNvPr>
          <p:cNvSpPr/>
          <p:nvPr/>
        </p:nvSpPr>
        <p:spPr>
          <a:xfrm>
            <a:off x="2757715" y="0"/>
            <a:ext cx="66765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Picture 3" descr="A street with buildings and trees in front of mountains&#10;&#10;AI-generated content may be incorrect.">
            <a:extLst>
              <a:ext uri="{FF2B5EF4-FFF2-40B4-BE49-F238E27FC236}">
                <a16:creationId xmlns:a16="http://schemas.microsoft.com/office/drawing/2014/main" id="{4F4DD247-E8CF-2BAB-0CA1-373607035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3" y="731877"/>
            <a:ext cx="6676571" cy="3094869"/>
          </a:xfrm>
          <a:prstGeom prst="rect">
            <a:avLst/>
          </a:prstGeom>
        </p:spPr>
      </p:pic>
      <p:pic>
        <p:nvPicPr>
          <p:cNvPr id="12" name="Picture 11" descr="A black background with red letters&#10;&#10;AI-generated content may be incorrect.">
            <a:extLst>
              <a:ext uri="{FF2B5EF4-FFF2-40B4-BE49-F238E27FC236}">
                <a16:creationId xmlns:a16="http://schemas.microsoft.com/office/drawing/2014/main" id="{051EF481-FA39-A7B5-E57E-FE0CD27DF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642" y="210373"/>
            <a:ext cx="1228443" cy="311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797461-517D-0F86-EE29-B5C6B5D7E8AC}"/>
              </a:ext>
            </a:extLst>
          </p:cNvPr>
          <p:cNvSpPr txBox="1"/>
          <p:nvPr/>
        </p:nvSpPr>
        <p:spPr>
          <a:xfrm>
            <a:off x="7281950" y="210373"/>
            <a:ext cx="2152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October 10, 2029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4E62E-0C01-86E1-D18D-B099DCE57CEB}"/>
              </a:ext>
            </a:extLst>
          </p:cNvPr>
          <p:cNvSpPr txBox="1"/>
          <p:nvPr/>
        </p:nvSpPr>
        <p:spPr>
          <a:xfrm>
            <a:off x="4862513" y="420745"/>
            <a:ext cx="4571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CMPT-3835-Machine Learning Work Integrated Project II</a:t>
            </a:r>
            <a:endParaRPr lang="en-CA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0D8105-B136-5A27-FC56-3178ACADE0BF}"/>
              </a:ext>
            </a:extLst>
          </p:cNvPr>
          <p:cNvSpPr txBox="1"/>
          <p:nvPr/>
        </p:nvSpPr>
        <p:spPr>
          <a:xfrm>
            <a:off x="3437311" y="1571425"/>
            <a:ext cx="5317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>
                <a:solidFill>
                  <a:schemeClr val="bg1"/>
                </a:solidFill>
                <a:latin typeface="Lucida Sans" panose="020B0602030504020204" pitchFamily="34" charset="0"/>
              </a:rPr>
              <a:t>Mobility Innovator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EE24EA-FD57-D514-1848-1FA9339F1692}"/>
              </a:ext>
            </a:extLst>
          </p:cNvPr>
          <p:cNvSpPr txBox="1"/>
          <p:nvPr/>
        </p:nvSpPr>
        <p:spPr>
          <a:xfrm>
            <a:off x="3309432" y="2367310"/>
            <a:ext cx="5317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bg1"/>
                </a:solidFill>
                <a:latin typeface="Lucida Sans" panose="020B0602030504020204" pitchFamily="34" charset="0"/>
              </a:rPr>
              <a:t>Banff Traffic Management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87B448-9298-F6FE-422C-A8A922F5652A}"/>
              </a:ext>
            </a:extLst>
          </p:cNvPr>
          <p:cNvSpPr/>
          <p:nvPr/>
        </p:nvSpPr>
        <p:spPr>
          <a:xfrm>
            <a:off x="2757713" y="3587750"/>
            <a:ext cx="6676571" cy="200896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3AEF5-0D67-0AF7-A2D0-48201C9CCDBB}"/>
              </a:ext>
            </a:extLst>
          </p:cNvPr>
          <p:cNvSpPr txBox="1"/>
          <p:nvPr/>
        </p:nvSpPr>
        <p:spPr>
          <a:xfrm>
            <a:off x="2757712" y="3565087"/>
            <a:ext cx="4571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Segoe UI" panose="020B0502040204020203" pitchFamily="34" charset="0"/>
                <a:cs typeface="Segoe UI" panose="020B0502040204020203" pitchFamily="34" charset="0"/>
              </a:rPr>
              <a:t>Instructor Name: Uchenna Mgbaja, Palwasha Afsar</a:t>
            </a:r>
            <a:endParaRPr lang="en-CA" sz="1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Picture 23" descr="A map of a city&#10;&#10;AI-generated content may be incorrect.">
            <a:extLst>
              <a:ext uri="{FF2B5EF4-FFF2-40B4-BE49-F238E27FC236}">
                <a16:creationId xmlns:a16="http://schemas.microsoft.com/office/drawing/2014/main" id="{32ACDE05-D994-6691-FEBE-FD6DB0526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4452" r="5055" b="2587"/>
          <a:stretch>
            <a:fillRect/>
          </a:stretch>
        </p:blipFill>
        <p:spPr>
          <a:xfrm>
            <a:off x="3900848" y="4002127"/>
            <a:ext cx="4134540" cy="26578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DFE2BC-E267-1CA9-60E9-120E1F83FFC6}"/>
              </a:ext>
            </a:extLst>
          </p:cNvPr>
          <p:cNvSpPr/>
          <p:nvPr/>
        </p:nvSpPr>
        <p:spPr>
          <a:xfrm>
            <a:off x="-21646" y="0"/>
            <a:ext cx="27577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7506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E822B-A0F1-5E0E-7F39-513384683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a city&#10;&#10;AI-generated content may be incorrect.">
            <a:extLst>
              <a:ext uri="{FF2B5EF4-FFF2-40B4-BE49-F238E27FC236}">
                <a16:creationId xmlns:a16="http://schemas.microsoft.com/office/drawing/2014/main" id="{3EC24223-C484-9B70-651E-A7ADA4B27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4452" r="5055" b="2587"/>
          <a:stretch>
            <a:fillRect/>
          </a:stretch>
        </p:blipFill>
        <p:spPr>
          <a:xfrm>
            <a:off x="1303102" y="426933"/>
            <a:ext cx="9340078" cy="6004134"/>
          </a:xfrm>
          <a:prstGeom prst="rect">
            <a:avLst/>
          </a:prstGeom>
        </p:spPr>
      </p:pic>
      <p:pic>
        <p:nvPicPr>
          <p:cNvPr id="10" name="Picture 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2F295D2B-9A42-99E9-2FEA-FC221C9B6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959" y="-754743"/>
            <a:ext cx="1099932" cy="1099519"/>
          </a:xfrm>
          <a:prstGeom prst="rect">
            <a:avLst/>
          </a:prstGeom>
        </p:spPr>
      </p:pic>
      <p:pic>
        <p:nvPicPr>
          <p:cNvPr id="13" name="Picture 12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C0C59EB4-0151-7383-535C-E35491FEEC0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896" y="1958101"/>
            <a:ext cx="258392" cy="258295"/>
          </a:xfrm>
          <a:prstGeom prst="rect">
            <a:avLst/>
          </a:prstGeom>
        </p:spPr>
      </p:pic>
      <p:pic>
        <p:nvPicPr>
          <p:cNvPr id="14" name="Picture 13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E4214671-13B0-231A-F792-1F92523379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185" y="1958101"/>
            <a:ext cx="258392" cy="258295"/>
          </a:xfrm>
          <a:prstGeom prst="rect">
            <a:avLst/>
          </a:prstGeom>
        </p:spPr>
      </p:pic>
      <p:pic>
        <p:nvPicPr>
          <p:cNvPr id="16" name="Picture 1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3E3A0436-CE2C-6E4D-E78C-7A241C619A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028" y="2446349"/>
            <a:ext cx="258392" cy="258295"/>
          </a:xfrm>
          <a:prstGeom prst="rect">
            <a:avLst/>
          </a:prstGeom>
        </p:spPr>
      </p:pic>
      <p:pic>
        <p:nvPicPr>
          <p:cNvPr id="18" name="Picture 1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4F4FFDEE-529D-4470-69A3-3B3E8B88E7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315" y="678661"/>
            <a:ext cx="258392" cy="258295"/>
          </a:xfrm>
          <a:prstGeom prst="rect">
            <a:avLst/>
          </a:prstGeom>
        </p:spPr>
      </p:pic>
      <p:pic>
        <p:nvPicPr>
          <p:cNvPr id="20" name="Picture 1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A2485006-AEAF-17D6-636B-A02A6FD58C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597" y="1307105"/>
            <a:ext cx="258392" cy="258295"/>
          </a:xfrm>
          <a:prstGeom prst="rect">
            <a:avLst/>
          </a:prstGeom>
        </p:spPr>
      </p:pic>
      <p:pic>
        <p:nvPicPr>
          <p:cNvPr id="21" name="Picture 2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E0C19281-F9C7-3F95-803B-67066383C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496" y="1751793"/>
            <a:ext cx="258392" cy="25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55A7619-23DE-5627-744A-AF62BE2DF5A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590110" y="2575496"/>
            <a:ext cx="145709" cy="216528"/>
          </a:xfrm>
          <a:prstGeom prst="rect">
            <a:avLst/>
          </a:prstGeom>
        </p:spPr>
      </p:pic>
      <p:pic>
        <p:nvPicPr>
          <p:cNvPr id="32" name="Content Placeholder 4" descr="A set of colorful map pointers&#10;&#10;AI-generated content may be incorrect.">
            <a:extLst>
              <a:ext uri="{FF2B5EF4-FFF2-40B4-BE49-F238E27FC236}">
                <a16:creationId xmlns:a16="http://schemas.microsoft.com/office/drawing/2014/main" id="{58CAEAF9-DDA1-C24E-580F-AE92F2434A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72" b="44364" l="16970" r="40202">
                        <a14:foregroundMark x1="29293" y1="6626" x2="29293" y2="6626"/>
                        <a14:foregroundMark x1="28404" y1="6505" x2="28404" y2="6505"/>
                        <a14:foregroundMark x1="17010" y1="17737" x2="17010" y2="17737"/>
                        <a14:foregroundMark x1="40242" y1="17576" x2="40242" y2="17576"/>
                        <a14:foregroundMark x1="29131" y1="5172" x2="29131" y2="5172"/>
                        <a14:foregroundMark x1="28566" y1="43717" x2="28566" y2="43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116" r="57005" b="50894"/>
          <a:stretch>
            <a:fillRect/>
          </a:stretch>
        </p:blipFill>
        <p:spPr>
          <a:xfrm>
            <a:off x="-1581308" y="-209411"/>
            <a:ext cx="452280" cy="74303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7B47B83-CA7E-F9CB-326E-DD5ACEB25FE4}"/>
              </a:ext>
            </a:extLst>
          </p:cNvPr>
          <p:cNvSpPr/>
          <p:nvPr/>
        </p:nvSpPr>
        <p:spPr>
          <a:xfrm>
            <a:off x="-265535" y="-2686111"/>
            <a:ext cx="12723069" cy="12723069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2AAB60-341D-8FB0-1E1E-220B930F15E9}"/>
              </a:ext>
            </a:extLst>
          </p:cNvPr>
          <p:cNvSpPr/>
          <p:nvPr/>
        </p:nvSpPr>
        <p:spPr>
          <a:xfrm>
            <a:off x="-8820049" y="162105"/>
            <a:ext cx="6479618" cy="647961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CB45CC-10FE-472B-545F-5E3CE3441C43}"/>
              </a:ext>
            </a:extLst>
          </p:cNvPr>
          <p:cNvSpPr/>
          <p:nvPr/>
        </p:nvSpPr>
        <p:spPr>
          <a:xfrm>
            <a:off x="1079797" y="-10483562"/>
            <a:ext cx="10032404" cy="1003240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7D5397-AD0D-D27B-F4D1-BE94D0E54716}"/>
              </a:ext>
            </a:extLst>
          </p:cNvPr>
          <p:cNvSpPr txBox="1"/>
          <p:nvPr/>
        </p:nvSpPr>
        <p:spPr>
          <a:xfrm>
            <a:off x="886895" y="134381"/>
            <a:ext cx="10634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Lucida Sans" panose="020B0602030504020204" pitchFamily="34" charset="0"/>
              </a:rPr>
              <a:t>Traffic</a:t>
            </a:r>
            <a:endParaRPr lang="en-CA" sz="2000" dirty="0">
              <a:solidFill>
                <a:schemeClr val="bg1"/>
              </a:solidFill>
            </a:endParaRP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7E4F89CB-13EF-74AA-7269-09EC0323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028" y="6063475"/>
            <a:ext cx="925606" cy="43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61AB0111-16B8-0358-BDD5-59C1EED3F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107" y="1307105"/>
            <a:ext cx="4822847" cy="186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>
            <a:extLst>
              <a:ext uri="{FF2B5EF4-FFF2-40B4-BE49-F238E27FC236}">
                <a16:creationId xmlns:a16="http://schemas.microsoft.com/office/drawing/2014/main" id="{93E2E2AE-30D0-D0AA-8619-6873B104E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107" y="3331704"/>
            <a:ext cx="4822847" cy="186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>
            <a:extLst>
              <a:ext uri="{FF2B5EF4-FFF2-40B4-BE49-F238E27FC236}">
                <a16:creationId xmlns:a16="http://schemas.microsoft.com/office/drawing/2014/main" id="{3D2E70D9-F489-0990-F969-DF825B30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325" y="3331704"/>
            <a:ext cx="4822847" cy="186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>
            <a:extLst>
              <a:ext uri="{FF2B5EF4-FFF2-40B4-BE49-F238E27FC236}">
                <a16:creationId xmlns:a16="http://schemas.microsoft.com/office/drawing/2014/main" id="{92B308EF-996E-2E39-C637-8747ED05C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61" y="1307105"/>
            <a:ext cx="4822843" cy="186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71642A-651F-8C11-3E77-707580FC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89" y="6069809"/>
            <a:ext cx="744855" cy="43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99D7C1-5457-0103-AC0A-BE9BC2627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621" y="6069809"/>
            <a:ext cx="744855" cy="43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9BDCC0-94CB-C6AC-B46D-472B9E672AE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79853" y="6069809"/>
            <a:ext cx="1079345" cy="431349"/>
          </a:xfrm>
          <a:prstGeom prst="rect">
            <a:avLst/>
          </a:prstGeom>
        </p:spPr>
      </p:pic>
      <p:pic>
        <p:nvPicPr>
          <p:cNvPr id="23" name="Picture 14">
            <a:extLst>
              <a:ext uri="{FF2B5EF4-FFF2-40B4-BE49-F238E27FC236}">
                <a16:creationId xmlns:a16="http://schemas.microsoft.com/office/drawing/2014/main" id="{7C443389-EF6F-7FC0-81D3-227089886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575" y="6070223"/>
            <a:ext cx="562506" cy="43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768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0D98D-054C-DC7A-6136-0EB55F320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a city&#10;&#10;AI-generated content may be incorrect.">
            <a:extLst>
              <a:ext uri="{FF2B5EF4-FFF2-40B4-BE49-F238E27FC236}">
                <a16:creationId xmlns:a16="http://schemas.microsoft.com/office/drawing/2014/main" id="{8AAD782C-1414-6E5C-BEDB-668107849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4452" r="5055" b="2587"/>
          <a:stretch>
            <a:fillRect/>
          </a:stretch>
        </p:blipFill>
        <p:spPr>
          <a:xfrm>
            <a:off x="1303102" y="426933"/>
            <a:ext cx="9340078" cy="6004134"/>
          </a:xfrm>
          <a:prstGeom prst="rect">
            <a:avLst/>
          </a:prstGeom>
        </p:spPr>
      </p:pic>
      <p:pic>
        <p:nvPicPr>
          <p:cNvPr id="10" name="Picture 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18B2BD6B-F1EB-DD50-8912-D975AED0D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959" y="-754743"/>
            <a:ext cx="1099932" cy="1099519"/>
          </a:xfrm>
          <a:prstGeom prst="rect">
            <a:avLst/>
          </a:prstGeom>
        </p:spPr>
      </p:pic>
      <p:pic>
        <p:nvPicPr>
          <p:cNvPr id="13" name="Picture 12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B06E0205-8D90-0547-F9EF-A2F5550A9D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896" y="1958101"/>
            <a:ext cx="258392" cy="258295"/>
          </a:xfrm>
          <a:prstGeom prst="rect">
            <a:avLst/>
          </a:prstGeom>
        </p:spPr>
      </p:pic>
      <p:pic>
        <p:nvPicPr>
          <p:cNvPr id="14" name="Picture 13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195682CC-0697-2FE8-3AB3-01C1486A779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185" y="1958101"/>
            <a:ext cx="258392" cy="258295"/>
          </a:xfrm>
          <a:prstGeom prst="rect">
            <a:avLst/>
          </a:prstGeom>
        </p:spPr>
      </p:pic>
      <p:pic>
        <p:nvPicPr>
          <p:cNvPr id="16" name="Picture 1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205B8533-37F5-0C5C-1DB2-465630ABC19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028" y="2446349"/>
            <a:ext cx="258392" cy="258295"/>
          </a:xfrm>
          <a:prstGeom prst="rect">
            <a:avLst/>
          </a:prstGeom>
        </p:spPr>
      </p:pic>
      <p:pic>
        <p:nvPicPr>
          <p:cNvPr id="18" name="Picture 1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5BE65A4B-490C-E292-9BCB-4A9B30F845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315" y="678661"/>
            <a:ext cx="258392" cy="258295"/>
          </a:xfrm>
          <a:prstGeom prst="rect">
            <a:avLst/>
          </a:prstGeom>
        </p:spPr>
      </p:pic>
      <p:pic>
        <p:nvPicPr>
          <p:cNvPr id="20" name="Picture 1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282076F6-9222-7485-B574-5D8CE12CA59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597" y="1307105"/>
            <a:ext cx="258392" cy="258295"/>
          </a:xfrm>
          <a:prstGeom prst="rect">
            <a:avLst/>
          </a:prstGeom>
        </p:spPr>
      </p:pic>
      <p:pic>
        <p:nvPicPr>
          <p:cNvPr id="21" name="Picture 2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E3D6679B-1E1B-E38C-ED83-5365A3244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496" y="1751793"/>
            <a:ext cx="258392" cy="25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894F68A-DC23-C01B-6201-182ACA81D5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590110" y="2575496"/>
            <a:ext cx="145709" cy="216528"/>
          </a:xfrm>
          <a:prstGeom prst="rect">
            <a:avLst/>
          </a:prstGeom>
        </p:spPr>
      </p:pic>
      <p:pic>
        <p:nvPicPr>
          <p:cNvPr id="32" name="Content Placeholder 4" descr="A set of colorful map pointers&#10;&#10;AI-generated content may be incorrect.">
            <a:extLst>
              <a:ext uri="{FF2B5EF4-FFF2-40B4-BE49-F238E27FC236}">
                <a16:creationId xmlns:a16="http://schemas.microsoft.com/office/drawing/2014/main" id="{751E22A1-2760-1488-B09E-FF801FC12A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72" b="44364" l="16970" r="40202">
                        <a14:foregroundMark x1="29293" y1="6626" x2="29293" y2="6626"/>
                        <a14:foregroundMark x1="28404" y1="6505" x2="28404" y2="6505"/>
                        <a14:foregroundMark x1="17010" y1="17737" x2="17010" y2="17737"/>
                        <a14:foregroundMark x1="40242" y1="17576" x2="40242" y2="17576"/>
                        <a14:foregroundMark x1="29131" y1="5172" x2="29131" y2="5172"/>
                        <a14:foregroundMark x1="28566" y1="43717" x2="28566" y2="43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116" r="57005" b="50894"/>
          <a:stretch>
            <a:fillRect/>
          </a:stretch>
        </p:blipFill>
        <p:spPr>
          <a:xfrm>
            <a:off x="-1581308" y="-209411"/>
            <a:ext cx="452280" cy="74303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E57A4A7-CDBC-0F9D-6491-B82507963D23}"/>
              </a:ext>
            </a:extLst>
          </p:cNvPr>
          <p:cNvSpPr/>
          <p:nvPr/>
        </p:nvSpPr>
        <p:spPr>
          <a:xfrm>
            <a:off x="2757715" y="7349732"/>
            <a:ext cx="6440599" cy="6440599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90C9026-61DE-95EB-4324-D907847F57BC}"/>
              </a:ext>
            </a:extLst>
          </p:cNvPr>
          <p:cNvSpPr/>
          <p:nvPr/>
        </p:nvSpPr>
        <p:spPr>
          <a:xfrm>
            <a:off x="-8820049" y="162105"/>
            <a:ext cx="6479618" cy="647961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E0E1C0F-B565-E095-6078-C6BA6D56A4B9}"/>
              </a:ext>
            </a:extLst>
          </p:cNvPr>
          <p:cNvSpPr/>
          <p:nvPr/>
        </p:nvSpPr>
        <p:spPr>
          <a:xfrm>
            <a:off x="62846" y="-2107431"/>
            <a:ext cx="12066308" cy="1206630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594858-65CA-FC55-2885-6FBFBB8E5E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4458" y="344776"/>
            <a:ext cx="4827712" cy="1685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CAD788-76FA-F425-DB99-1C994845E576}"/>
              </a:ext>
            </a:extLst>
          </p:cNvPr>
          <p:cNvSpPr txBox="1"/>
          <p:nvPr/>
        </p:nvSpPr>
        <p:spPr>
          <a:xfrm>
            <a:off x="1274249" y="286486"/>
            <a:ext cx="106346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b="1" dirty="0">
                <a:solidFill>
                  <a:schemeClr val="bg1">
                    <a:lumMod val="50000"/>
                  </a:schemeClr>
                </a:solidFill>
                <a:latin typeface="Lucida Sans" panose="020B0602030504020204" pitchFamily="34" charset="0"/>
              </a:rPr>
              <a:t>Consolidated EDA</a:t>
            </a:r>
            <a:endParaRPr lang="en-CA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CE3B29-B459-1286-8647-B2071C6235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067" y="1128375"/>
            <a:ext cx="3678506" cy="551334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59E558E-722A-1C3A-654E-9A17051E1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42" y="2704644"/>
            <a:ext cx="6672011" cy="270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B161721-453A-3997-41B7-F909F0025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854" y="0"/>
            <a:ext cx="3038369" cy="198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45379A9-1ADC-D16C-9BE2-22D3D356E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854" y="2413816"/>
            <a:ext cx="3038369" cy="14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5E75FD29-EE96-8C70-5D26-BED2C2158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3850" y="4161700"/>
            <a:ext cx="3038369" cy="204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972DD504-5B01-CD5A-2AD6-C31B15E0B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2801" y="376389"/>
            <a:ext cx="6857850" cy="543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D5A75CCE-FD76-E5CE-D506-1CA1BC68C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536" y="3417299"/>
            <a:ext cx="4572955" cy="278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BA151875-E9B0-E393-38E6-44E1701B5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854" y="-7392286"/>
            <a:ext cx="12096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>
            <a:extLst>
              <a:ext uri="{FF2B5EF4-FFF2-40B4-BE49-F238E27FC236}">
                <a16:creationId xmlns:a16="http://schemas.microsoft.com/office/drawing/2014/main" id="{52E57DFE-E95B-B7D6-61A7-97A5312E1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536" y="0"/>
            <a:ext cx="4601808" cy="309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064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AC350-7341-05DC-42D4-8ADCF2725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a city&#10;&#10;AI-generated content may be incorrect.">
            <a:extLst>
              <a:ext uri="{FF2B5EF4-FFF2-40B4-BE49-F238E27FC236}">
                <a16:creationId xmlns:a16="http://schemas.microsoft.com/office/drawing/2014/main" id="{C2A15FEC-22D1-8D62-77EA-B5D4F8AFC7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4452" r="5055" b="2587"/>
          <a:stretch>
            <a:fillRect/>
          </a:stretch>
        </p:blipFill>
        <p:spPr>
          <a:xfrm>
            <a:off x="1303102" y="426933"/>
            <a:ext cx="9340078" cy="6004134"/>
          </a:xfrm>
          <a:prstGeom prst="rect">
            <a:avLst/>
          </a:prstGeom>
        </p:spPr>
      </p:pic>
      <p:pic>
        <p:nvPicPr>
          <p:cNvPr id="10" name="Picture 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F78FEF5F-BFDD-5EF1-9EB2-6490944BB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959" y="-754743"/>
            <a:ext cx="1099932" cy="1099519"/>
          </a:xfrm>
          <a:prstGeom prst="rect">
            <a:avLst/>
          </a:prstGeom>
        </p:spPr>
      </p:pic>
      <p:pic>
        <p:nvPicPr>
          <p:cNvPr id="13" name="Picture 12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9959E12C-5CBD-AD80-521C-93875F0D78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896" y="1958101"/>
            <a:ext cx="258392" cy="258295"/>
          </a:xfrm>
          <a:prstGeom prst="rect">
            <a:avLst/>
          </a:prstGeom>
        </p:spPr>
      </p:pic>
      <p:pic>
        <p:nvPicPr>
          <p:cNvPr id="14" name="Picture 13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DCACE0BA-B47C-CE78-DE12-D5BA150CB82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185" y="1958101"/>
            <a:ext cx="258392" cy="258295"/>
          </a:xfrm>
          <a:prstGeom prst="rect">
            <a:avLst/>
          </a:prstGeom>
        </p:spPr>
      </p:pic>
      <p:pic>
        <p:nvPicPr>
          <p:cNvPr id="16" name="Picture 1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DB67437C-1142-6963-6052-42551448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028" y="2446349"/>
            <a:ext cx="258392" cy="258295"/>
          </a:xfrm>
          <a:prstGeom prst="rect">
            <a:avLst/>
          </a:prstGeom>
        </p:spPr>
      </p:pic>
      <p:pic>
        <p:nvPicPr>
          <p:cNvPr id="18" name="Picture 1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ABB766C2-254D-9C81-9898-BB4CE91D20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315" y="678661"/>
            <a:ext cx="258392" cy="258295"/>
          </a:xfrm>
          <a:prstGeom prst="rect">
            <a:avLst/>
          </a:prstGeom>
        </p:spPr>
      </p:pic>
      <p:pic>
        <p:nvPicPr>
          <p:cNvPr id="20" name="Picture 1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5291C892-3B32-3989-D996-C6160712EC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597" y="1307105"/>
            <a:ext cx="258392" cy="258295"/>
          </a:xfrm>
          <a:prstGeom prst="rect">
            <a:avLst/>
          </a:prstGeom>
        </p:spPr>
      </p:pic>
      <p:pic>
        <p:nvPicPr>
          <p:cNvPr id="21" name="Picture 2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0A8F6754-0FAD-406B-C655-476576E5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496" y="1751793"/>
            <a:ext cx="258392" cy="25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A711A3-2C4E-3EE8-AE41-5A1BF2837CB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590110" y="2575496"/>
            <a:ext cx="145709" cy="216528"/>
          </a:xfrm>
          <a:prstGeom prst="rect">
            <a:avLst/>
          </a:prstGeom>
        </p:spPr>
      </p:pic>
      <p:pic>
        <p:nvPicPr>
          <p:cNvPr id="32" name="Content Placeholder 4" descr="A set of colorful map pointers&#10;&#10;AI-generated content may be incorrect.">
            <a:extLst>
              <a:ext uri="{FF2B5EF4-FFF2-40B4-BE49-F238E27FC236}">
                <a16:creationId xmlns:a16="http://schemas.microsoft.com/office/drawing/2014/main" id="{612D4313-3657-89DE-866C-2B3E343A8B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72" b="44364" l="16970" r="40202">
                        <a14:foregroundMark x1="29293" y1="6626" x2="29293" y2="6626"/>
                        <a14:foregroundMark x1="28404" y1="6505" x2="28404" y2="6505"/>
                        <a14:foregroundMark x1="17010" y1="17737" x2="17010" y2="17737"/>
                        <a14:foregroundMark x1="40242" y1="17576" x2="40242" y2="17576"/>
                        <a14:foregroundMark x1="29131" y1="5172" x2="29131" y2="5172"/>
                        <a14:foregroundMark x1="28566" y1="43717" x2="28566" y2="43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116" r="57005" b="50894"/>
          <a:stretch>
            <a:fillRect/>
          </a:stretch>
        </p:blipFill>
        <p:spPr>
          <a:xfrm>
            <a:off x="-1581308" y="-209411"/>
            <a:ext cx="452280" cy="74303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C8EA4B2-F313-9E5B-F169-2F1DAB371458}"/>
              </a:ext>
            </a:extLst>
          </p:cNvPr>
          <p:cNvSpPr/>
          <p:nvPr/>
        </p:nvSpPr>
        <p:spPr>
          <a:xfrm>
            <a:off x="2757715" y="7349732"/>
            <a:ext cx="6440599" cy="6440599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BB5BB70-6676-7891-A163-34713AC130EC}"/>
              </a:ext>
            </a:extLst>
          </p:cNvPr>
          <p:cNvSpPr/>
          <p:nvPr/>
        </p:nvSpPr>
        <p:spPr>
          <a:xfrm>
            <a:off x="-8820049" y="162105"/>
            <a:ext cx="6479618" cy="647961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B75E5-CBCF-3674-377E-4C6224F76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972895" y="8055945"/>
            <a:ext cx="4827712" cy="1685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DEDBAD-2CDF-9AE9-9E2E-FC3109B8F40B}"/>
              </a:ext>
            </a:extLst>
          </p:cNvPr>
          <p:cNvSpPr txBox="1"/>
          <p:nvPr/>
        </p:nvSpPr>
        <p:spPr>
          <a:xfrm>
            <a:off x="8798102" y="153074"/>
            <a:ext cx="3038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dirty="0">
                <a:solidFill>
                  <a:schemeClr val="bg1">
                    <a:lumMod val="50000"/>
                  </a:schemeClr>
                </a:solidFill>
                <a:latin typeface="Lucida Sans" panose="020B0602030504020204" pitchFamily="34" charset="0"/>
              </a:rPr>
              <a:t>Consolidated EDA</a:t>
            </a:r>
            <a:endParaRPr lang="en-CA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E3B96-129E-BCF6-C717-B312FD9927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796286" y="8839544"/>
            <a:ext cx="3678506" cy="551334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8531BCB-5853-A022-045C-0DF28A33C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72011" y="10415813"/>
            <a:ext cx="6672011" cy="270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56E5D7A-FCA2-0DE1-4970-593482D26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55" y="376583"/>
            <a:ext cx="3038369" cy="198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DEF9845-4DB5-35C4-7B7C-6B309AFB8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55" y="2790399"/>
            <a:ext cx="3038369" cy="14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264601B6-537F-4FFD-2AE3-E6CBB4830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51" y="4538283"/>
            <a:ext cx="3038369" cy="204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DE761219-6851-C01D-CE4F-50B197B3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567" y="1565400"/>
            <a:ext cx="4262878" cy="338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AAA11F00-166A-CE21-E3F7-627338451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237" y="3793882"/>
            <a:ext cx="3768981" cy="229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2B5A68C6-EA69-6F92-ADDD-745C8D65A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854" y="-7392286"/>
            <a:ext cx="12096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>
            <a:extLst>
              <a:ext uri="{FF2B5EF4-FFF2-40B4-BE49-F238E27FC236}">
                <a16:creationId xmlns:a16="http://schemas.microsoft.com/office/drawing/2014/main" id="{6ECE958A-59CB-0860-EB05-B17381008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237" y="936956"/>
            <a:ext cx="3768982" cy="253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146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C6905-71C5-08C3-B5E5-50EDDDFAF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a city&#10;&#10;AI-generated content may be incorrect.">
            <a:extLst>
              <a:ext uri="{FF2B5EF4-FFF2-40B4-BE49-F238E27FC236}">
                <a16:creationId xmlns:a16="http://schemas.microsoft.com/office/drawing/2014/main" id="{EB8494EE-B062-CFA0-47C8-FFEEA1554FE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4452" r="5055" b="2587"/>
          <a:stretch>
            <a:fillRect/>
          </a:stretch>
        </p:blipFill>
        <p:spPr>
          <a:xfrm>
            <a:off x="1303102" y="426933"/>
            <a:ext cx="9340078" cy="6004134"/>
          </a:xfrm>
          <a:prstGeom prst="rect">
            <a:avLst/>
          </a:prstGeom>
        </p:spPr>
      </p:pic>
      <p:pic>
        <p:nvPicPr>
          <p:cNvPr id="10" name="Picture 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C9947A64-755C-DE01-4ADF-CAAA9905E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959" y="-754743"/>
            <a:ext cx="1099932" cy="1099519"/>
          </a:xfrm>
          <a:prstGeom prst="rect">
            <a:avLst/>
          </a:prstGeom>
        </p:spPr>
      </p:pic>
      <p:pic>
        <p:nvPicPr>
          <p:cNvPr id="13" name="Picture 12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74A65DB6-A167-A8B9-83FC-F73D2E5B7C5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896" y="1958101"/>
            <a:ext cx="258392" cy="258295"/>
          </a:xfrm>
          <a:prstGeom prst="rect">
            <a:avLst/>
          </a:prstGeom>
        </p:spPr>
      </p:pic>
      <p:pic>
        <p:nvPicPr>
          <p:cNvPr id="14" name="Picture 13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186B6ECF-59A3-FD90-B952-81A409245C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185" y="1958101"/>
            <a:ext cx="258392" cy="258295"/>
          </a:xfrm>
          <a:prstGeom prst="rect">
            <a:avLst/>
          </a:prstGeom>
        </p:spPr>
      </p:pic>
      <p:pic>
        <p:nvPicPr>
          <p:cNvPr id="16" name="Picture 1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074E821D-EF11-C28B-684E-164C61C4284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028" y="2446349"/>
            <a:ext cx="258392" cy="258295"/>
          </a:xfrm>
          <a:prstGeom prst="rect">
            <a:avLst/>
          </a:prstGeom>
        </p:spPr>
      </p:pic>
      <p:pic>
        <p:nvPicPr>
          <p:cNvPr id="18" name="Picture 1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B47E09A1-D23E-D92E-01E0-F1756A3A501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315" y="678661"/>
            <a:ext cx="258392" cy="258295"/>
          </a:xfrm>
          <a:prstGeom prst="rect">
            <a:avLst/>
          </a:prstGeom>
        </p:spPr>
      </p:pic>
      <p:pic>
        <p:nvPicPr>
          <p:cNvPr id="20" name="Picture 1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B328FC5B-B337-F90E-C88A-B8A0185D7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597" y="1307105"/>
            <a:ext cx="258392" cy="258295"/>
          </a:xfrm>
          <a:prstGeom prst="rect">
            <a:avLst/>
          </a:prstGeom>
        </p:spPr>
      </p:pic>
      <p:pic>
        <p:nvPicPr>
          <p:cNvPr id="21" name="Picture 2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7164B02A-963E-DF07-C5B2-A6FBC8F5B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496" y="1751793"/>
            <a:ext cx="258392" cy="25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56DD6B3-C0A7-FC61-69EC-1E1E9A35168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590110" y="2575496"/>
            <a:ext cx="145709" cy="216528"/>
          </a:xfrm>
          <a:prstGeom prst="rect">
            <a:avLst/>
          </a:prstGeom>
        </p:spPr>
      </p:pic>
      <p:pic>
        <p:nvPicPr>
          <p:cNvPr id="32" name="Content Placeholder 4" descr="A set of colorful map pointers&#10;&#10;AI-generated content may be incorrect.">
            <a:extLst>
              <a:ext uri="{FF2B5EF4-FFF2-40B4-BE49-F238E27FC236}">
                <a16:creationId xmlns:a16="http://schemas.microsoft.com/office/drawing/2014/main" id="{DC1058CF-E5A2-A478-52CD-B8F7A1F6EE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72" b="44364" l="16970" r="40202">
                        <a14:foregroundMark x1="29293" y1="6626" x2="29293" y2="6626"/>
                        <a14:foregroundMark x1="28404" y1="6505" x2="28404" y2="6505"/>
                        <a14:foregroundMark x1="17010" y1="17737" x2="17010" y2="17737"/>
                        <a14:foregroundMark x1="40242" y1="17576" x2="40242" y2="17576"/>
                        <a14:foregroundMark x1="29131" y1="5172" x2="29131" y2="5172"/>
                        <a14:foregroundMark x1="28566" y1="43717" x2="28566" y2="43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116" r="57005" b="50894"/>
          <a:stretch>
            <a:fillRect/>
          </a:stretch>
        </p:blipFill>
        <p:spPr>
          <a:xfrm>
            <a:off x="-1581308" y="-209411"/>
            <a:ext cx="452280" cy="74303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6D5AD1B-2150-C7D4-04D9-A71D5C0BA8E9}"/>
              </a:ext>
            </a:extLst>
          </p:cNvPr>
          <p:cNvSpPr/>
          <p:nvPr/>
        </p:nvSpPr>
        <p:spPr>
          <a:xfrm>
            <a:off x="2757715" y="7349732"/>
            <a:ext cx="6440599" cy="6440599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3033FC-3120-A06E-C465-0B7D462D8781}"/>
              </a:ext>
            </a:extLst>
          </p:cNvPr>
          <p:cNvSpPr/>
          <p:nvPr/>
        </p:nvSpPr>
        <p:spPr>
          <a:xfrm>
            <a:off x="-8820049" y="162105"/>
            <a:ext cx="6479618" cy="647961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6BE6AB-526B-4022-757F-AB5B97F7519E}"/>
              </a:ext>
            </a:extLst>
          </p:cNvPr>
          <p:cNvSpPr/>
          <p:nvPr/>
        </p:nvSpPr>
        <p:spPr>
          <a:xfrm>
            <a:off x="62846" y="-2107431"/>
            <a:ext cx="940044" cy="9275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BB573-047E-2856-801D-46AEB5F981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972895" y="8055945"/>
            <a:ext cx="4827712" cy="1685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483785-EB5B-9BD1-380A-904B4D66B0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796286" y="8839544"/>
            <a:ext cx="3678506" cy="551334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178E203-5849-C7B5-6A1D-4E0BD069A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72011" y="10415813"/>
            <a:ext cx="6672011" cy="270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E9D3624-7BB8-215F-2955-CDCF5334E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854" y="0"/>
            <a:ext cx="3038369" cy="198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F6B2DBE1-2FA8-3C07-71C9-9AF010300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854" y="2413816"/>
            <a:ext cx="3038369" cy="14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3EC37230-C9F0-6D35-1C3E-98C8CB929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3850" y="4161700"/>
            <a:ext cx="3038369" cy="204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19E87E6C-A497-80CB-AF29-8C9F49CF3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2801" y="376389"/>
            <a:ext cx="6857850" cy="543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EC1B6805-6A69-0E5D-5A67-FB39D0058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536" y="3417299"/>
            <a:ext cx="4572955" cy="278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45736CA4-9641-3CB4-394C-05D1E340F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37" y="678661"/>
            <a:ext cx="10291886" cy="58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>
            <a:extLst>
              <a:ext uri="{FF2B5EF4-FFF2-40B4-BE49-F238E27FC236}">
                <a16:creationId xmlns:a16="http://schemas.microsoft.com/office/drawing/2014/main" id="{E5E0DEB0-9559-19BB-F188-5198F7F9C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536" y="0"/>
            <a:ext cx="4601808" cy="309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34CB3-0A41-BBAB-EDFC-97F01ECE1416}"/>
              </a:ext>
            </a:extLst>
          </p:cNvPr>
          <p:cNvSpPr txBox="1"/>
          <p:nvPr/>
        </p:nvSpPr>
        <p:spPr>
          <a:xfrm>
            <a:off x="8798102" y="153074"/>
            <a:ext cx="3038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dirty="0">
                <a:solidFill>
                  <a:schemeClr val="bg1">
                    <a:lumMod val="50000"/>
                  </a:schemeClr>
                </a:solidFill>
                <a:latin typeface="Lucida Sans" panose="020B0602030504020204" pitchFamily="34" charset="0"/>
              </a:rPr>
              <a:t>Consolidated EDA</a:t>
            </a:r>
            <a:endParaRPr lang="en-CA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375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city&#10;&#10;AI-generated content may be incorrect.">
            <a:extLst>
              <a:ext uri="{FF2B5EF4-FFF2-40B4-BE49-F238E27FC236}">
                <a16:creationId xmlns:a16="http://schemas.microsoft.com/office/drawing/2014/main" id="{4F9ED014-0BB8-ECB9-5764-86C40B869B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" t="6271" r="45041" b="27395"/>
          <a:stretch>
            <a:fillRect/>
          </a:stretch>
        </p:blipFill>
        <p:spPr>
          <a:xfrm rot="19921649">
            <a:off x="-1206709" y="-3063960"/>
            <a:ext cx="14619296" cy="1269079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06FDA16-EF10-AEE4-6F01-DA0B752CDD55}"/>
              </a:ext>
            </a:extLst>
          </p:cNvPr>
          <p:cNvSpPr/>
          <p:nvPr/>
        </p:nvSpPr>
        <p:spPr>
          <a:xfrm rot="418939">
            <a:off x="5779522" y="2773961"/>
            <a:ext cx="171825" cy="16941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5" name="Content Placeholder 4" descr="A set of colorful map pointers&#10;&#10;AI-generated content may be incorrect.">
            <a:extLst>
              <a:ext uri="{FF2B5EF4-FFF2-40B4-BE49-F238E27FC236}">
                <a16:creationId xmlns:a16="http://schemas.microsoft.com/office/drawing/2014/main" id="{5C01981F-85B1-A95C-6F28-D74EE0DA2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72" b="44364" l="16970" r="40202">
                        <a14:foregroundMark x1="29293" y1="6626" x2="29293" y2="6626"/>
                        <a14:foregroundMark x1="28404" y1="6505" x2="28404" y2="6505"/>
                        <a14:foregroundMark x1="17010" y1="17737" x2="17010" y2="17737"/>
                        <a14:foregroundMark x1="40242" y1="17576" x2="40242" y2="17576"/>
                        <a14:foregroundMark x1="29131" y1="5172" x2="29131" y2="5172"/>
                        <a14:foregroundMark x1="28566" y1="43717" x2="28566" y2="43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116" r="57005" b="50894"/>
          <a:stretch>
            <a:fillRect/>
          </a:stretch>
        </p:blipFill>
        <p:spPr>
          <a:xfrm>
            <a:off x="5543721" y="2044078"/>
            <a:ext cx="452280" cy="743032"/>
          </a:xfrm>
        </p:spPr>
      </p:pic>
      <p:pic>
        <p:nvPicPr>
          <p:cNvPr id="36" name="Picture 3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AA0129AD-5661-3C92-8A3E-629DFC0EF94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5165" y="11597396"/>
            <a:ext cx="258392" cy="258295"/>
          </a:xfrm>
          <a:prstGeom prst="rect">
            <a:avLst/>
          </a:prstGeom>
        </p:spPr>
      </p:pic>
      <p:pic>
        <p:nvPicPr>
          <p:cNvPr id="37" name="Picture 36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02FBB2C9-D229-E87B-A6A6-86846349F9A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2090" y="6111696"/>
            <a:ext cx="258392" cy="258295"/>
          </a:xfrm>
          <a:prstGeom prst="rect">
            <a:avLst/>
          </a:prstGeom>
        </p:spPr>
      </p:pic>
      <p:pic>
        <p:nvPicPr>
          <p:cNvPr id="38" name="Picture 3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F6F836EA-24EB-97FF-24B2-395E3C36C7A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90901" y="6273244"/>
            <a:ext cx="258392" cy="258295"/>
          </a:xfrm>
          <a:prstGeom prst="rect">
            <a:avLst/>
          </a:prstGeom>
        </p:spPr>
      </p:pic>
      <p:pic>
        <p:nvPicPr>
          <p:cNvPr id="39" name="Picture 38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BBF0D7F6-54E0-2868-06A8-9FCFFA003BD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19845" y="9981956"/>
            <a:ext cx="258392" cy="25829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BC4B498-E4B2-1DB1-487A-FF0FCB0940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3657568" y="-2770180"/>
            <a:ext cx="60457" cy="898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6D5570C-426E-ADEA-7070-94E29BE6CE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2302494" y="-4139107"/>
            <a:ext cx="60457" cy="8984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9C90427-429B-DAB4-BF18-F3A1295998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4677678" y="4138191"/>
            <a:ext cx="60457" cy="8984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6511467-62DC-1762-41E0-3F610846AF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4448640" y="-903958"/>
            <a:ext cx="60457" cy="8984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AE14949-4013-F1D8-9D22-9642BF41E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1056751" y="8058566"/>
            <a:ext cx="60457" cy="898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A1F618A-227A-33CA-D633-B2B223BF7B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13461640" y="8013646"/>
            <a:ext cx="60457" cy="898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405E100-3D01-82D9-155C-DC37ED3A46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13086517" y="-2725259"/>
            <a:ext cx="60457" cy="89841"/>
          </a:xfrm>
          <a:prstGeom prst="rect">
            <a:avLst/>
          </a:prstGeom>
        </p:spPr>
      </p:pic>
      <p:sp>
        <p:nvSpPr>
          <p:cNvPr id="50" name="Rectangle: Folded Corner 49">
            <a:extLst>
              <a:ext uri="{FF2B5EF4-FFF2-40B4-BE49-F238E27FC236}">
                <a16:creationId xmlns:a16="http://schemas.microsoft.com/office/drawing/2014/main" id="{EDFA6604-667B-668B-CFD9-4ACDF7D6DF4F}"/>
              </a:ext>
            </a:extLst>
          </p:cNvPr>
          <p:cNvSpPr/>
          <p:nvPr/>
        </p:nvSpPr>
        <p:spPr>
          <a:xfrm>
            <a:off x="695341" y="889853"/>
            <a:ext cx="10571373" cy="4678189"/>
          </a:xfrm>
          <a:prstGeom prst="foldedCorner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279894-C11E-1318-CBC4-2C380CF8AD8C}"/>
              </a:ext>
            </a:extLst>
          </p:cNvPr>
          <p:cNvSpPr txBox="1"/>
          <p:nvPr/>
        </p:nvSpPr>
        <p:spPr>
          <a:xfrm>
            <a:off x="552732" y="29429"/>
            <a:ext cx="4185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>
                <a:latin typeface="Lucida Sans" panose="020B0602030504020204" pitchFamily="34" charset="0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5DC8BB-6CD8-9D37-C2F2-2C8A30AEAC86}"/>
              </a:ext>
            </a:extLst>
          </p:cNvPr>
          <p:cNvSpPr txBox="1"/>
          <p:nvPr/>
        </p:nvSpPr>
        <p:spPr>
          <a:xfrm>
            <a:off x="272144" y="5788530"/>
            <a:ext cx="11919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*by aligning our problem statement with the true structure of the data, we transform a limitation into an opportunity — focusing our analysis where it can produce the most actionable insights for the client.</a:t>
            </a:r>
            <a:endParaRPr lang="en-CA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9AF22C-1472-8FB4-1D96-7F6693591121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15FB5-D76D-C96F-6AF2-6A30F3BE5D75}"/>
              </a:ext>
            </a:extLst>
          </p:cNvPr>
          <p:cNvSpPr txBox="1"/>
          <p:nvPr/>
        </p:nvSpPr>
        <p:spPr>
          <a:xfrm>
            <a:off x="1487322" y="1750278"/>
            <a:ext cx="85650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3200" dirty="0">
                <a:solidFill>
                  <a:schemeClr val="bg1"/>
                </a:solidFill>
              </a:rPr>
              <a:t>Data Availability Challenge</a:t>
            </a:r>
          </a:p>
          <a:p>
            <a:pPr marL="514350" indent="-514350">
              <a:buFont typeface="+mj-lt"/>
              <a:buAutoNum type="arabicPeriod"/>
            </a:pPr>
            <a:endParaRPr lang="en-CA" sz="32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CA" sz="3200" dirty="0">
                <a:solidFill>
                  <a:schemeClr val="bg1"/>
                </a:solidFill>
              </a:rPr>
              <a:t>Insights from Exploratory Analysis</a:t>
            </a:r>
          </a:p>
          <a:p>
            <a:pPr marL="514350" indent="-514350">
              <a:buFont typeface="+mj-lt"/>
              <a:buAutoNum type="arabicPeriod"/>
            </a:pPr>
            <a:endParaRPr lang="en-CA" sz="32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CA" sz="3200" dirty="0">
                <a:solidFill>
                  <a:schemeClr val="bg1"/>
                </a:solidFill>
              </a:rPr>
              <a:t>Reframed Problem Statement for Real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B8E25-056C-F8E3-3859-877F43B8B602}"/>
              </a:ext>
            </a:extLst>
          </p:cNvPr>
          <p:cNvSpPr txBox="1"/>
          <p:nvPr/>
        </p:nvSpPr>
        <p:spPr>
          <a:xfrm>
            <a:off x="2862028" y="4384232"/>
            <a:ext cx="71975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Predict parking duration (Regression).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C2565A-6B72-2B5D-6F33-A50137699943}"/>
              </a:ext>
            </a:extLst>
          </p:cNvPr>
          <p:cNvSpPr txBox="1"/>
          <p:nvPr/>
        </p:nvSpPr>
        <p:spPr>
          <a:xfrm>
            <a:off x="2862028" y="4881719"/>
            <a:ext cx="118553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Forecast overall parking demand (Time-Series).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12986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B114E-F726-F1F7-2180-FBF76A924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AB8E3647-61A6-0EFC-4AA5-D5A69661D0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5165" y="11597396"/>
            <a:ext cx="258392" cy="258295"/>
          </a:xfrm>
          <a:prstGeom prst="rect">
            <a:avLst/>
          </a:prstGeom>
        </p:spPr>
      </p:pic>
      <p:pic>
        <p:nvPicPr>
          <p:cNvPr id="39" name="Picture 38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19C1B230-0A08-8867-A167-905446C9DF2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19845" y="9981956"/>
            <a:ext cx="258392" cy="258295"/>
          </a:xfrm>
          <a:prstGeom prst="rect">
            <a:avLst/>
          </a:prstGeom>
        </p:spPr>
      </p:pic>
      <p:pic>
        <p:nvPicPr>
          <p:cNvPr id="6" name="Picture 5" descr="A map of a city&#10;&#10;AI-generated content may be incorrect.">
            <a:extLst>
              <a:ext uri="{FF2B5EF4-FFF2-40B4-BE49-F238E27FC236}">
                <a16:creationId xmlns:a16="http://schemas.microsoft.com/office/drawing/2014/main" id="{EADE3154-36D7-7C68-B42A-F9F9FBDE4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4" t="12589" r="43821" b="44942"/>
          <a:stretch>
            <a:fillRect/>
          </a:stretch>
        </p:blipFill>
        <p:spPr>
          <a:xfrm>
            <a:off x="-2922685" y="-2230090"/>
            <a:ext cx="17723006" cy="1049535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ED5708-E84E-3C85-0545-EDF6E4115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 rot="695267">
            <a:off x="-2914277" y="-4548065"/>
            <a:ext cx="60457" cy="898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E2462D-9704-50F1-2FBC-8867A5315B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 rot="695267">
            <a:off x="3199282" y="-4691899"/>
            <a:ext cx="60457" cy="8984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1E36BCF-BA83-2DCA-C61D-1BAEC4D9E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 rot="695267">
            <a:off x="-4064092" y="-2878782"/>
            <a:ext cx="60457" cy="898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B445723-1B5D-F43F-5EB0-F6C00E717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 rot="695267">
            <a:off x="11689872" y="9454685"/>
            <a:ext cx="60457" cy="898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02BC9B9-F0D5-BDF1-1138-20F1D869A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 rot="695267">
            <a:off x="13479508" y="-1140691"/>
            <a:ext cx="60457" cy="898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A9DCF5C-E024-2673-EC18-8ADDC2AE9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704125" y="-1071716"/>
            <a:ext cx="15000602" cy="7960637"/>
          </a:xfrm>
          <a:prstGeom prst="rect">
            <a:avLst/>
          </a:prstGeom>
        </p:spPr>
      </p:pic>
      <p:pic>
        <p:nvPicPr>
          <p:cNvPr id="37" name="Picture 36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35DFA6E2-DC42-E9DD-A0C0-F68714F801D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5267">
            <a:off x="-4069029" y="3613506"/>
            <a:ext cx="258392" cy="258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90E515D-D393-928B-9FD4-92262D41A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 rot="695267">
            <a:off x="-5402871" y="1303393"/>
            <a:ext cx="60457" cy="8984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F02B35C-C210-38B5-E357-BAFFAD720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 rot="695267">
            <a:off x="-2643228" y="5871195"/>
            <a:ext cx="60457" cy="8984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7686F09-D3E9-2F65-972A-C14F09092AD7}"/>
              </a:ext>
            </a:extLst>
          </p:cNvPr>
          <p:cNvGrpSpPr/>
          <p:nvPr/>
        </p:nvGrpSpPr>
        <p:grpSpPr>
          <a:xfrm>
            <a:off x="3860802" y="-653142"/>
            <a:ext cx="2624719" cy="2002972"/>
            <a:chOff x="3860802" y="-653142"/>
            <a:chExt cx="2624719" cy="200297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B5364F5-8CAA-4D30-F25A-8646CBD45C9E}"/>
                </a:ext>
              </a:extLst>
            </p:cNvPr>
            <p:cNvSpPr/>
            <p:nvPr/>
          </p:nvSpPr>
          <p:spPr>
            <a:xfrm>
              <a:off x="3860802" y="-653142"/>
              <a:ext cx="682171" cy="2002972"/>
            </a:xfrm>
            <a:custGeom>
              <a:avLst/>
              <a:gdLst>
                <a:gd name="connsiteX0" fmla="*/ 116114 w 682171"/>
                <a:gd name="connsiteY0" fmla="*/ 0 h 2002972"/>
                <a:gd name="connsiteX1" fmla="*/ 0 w 682171"/>
                <a:gd name="connsiteY1" fmla="*/ 1335314 h 2002972"/>
                <a:gd name="connsiteX2" fmla="*/ 391886 w 682171"/>
                <a:gd name="connsiteY2" fmla="*/ 1770743 h 2002972"/>
                <a:gd name="connsiteX3" fmla="*/ 682171 w 682171"/>
                <a:gd name="connsiteY3" fmla="*/ 2002972 h 200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2171" h="2002972">
                  <a:moveTo>
                    <a:pt x="116114" y="0"/>
                  </a:moveTo>
                  <a:lnTo>
                    <a:pt x="0" y="1335314"/>
                  </a:lnTo>
                  <a:lnTo>
                    <a:pt x="391886" y="1770743"/>
                  </a:lnTo>
                  <a:lnTo>
                    <a:pt x="682171" y="2002972"/>
                  </a:lnTo>
                </a:path>
              </a:pathLst>
            </a:custGeom>
            <a:ln w="98425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C76348-5EDB-5349-4B29-965E838E1516}"/>
                </a:ext>
              </a:extLst>
            </p:cNvPr>
            <p:cNvSpPr txBox="1"/>
            <p:nvPr/>
          </p:nvSpPr>
          <p:spPr>
            <a:xfrm>
              <a:off x="4158345" y="203200"/>
              <a:ext cx="2327176" cy="5232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A" sz="2800" dirty="0">
                  <a:solidFill>
                    <a:srgbClr val="0070C0"/>
                  </a:solidFill>
                </a:rPr>
                <a:t>East Entrance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8773D8D-FF94-1543-BA37-571835C966CA}"/>
              </a:ext>
            </a:extLst>
          </p:cNvPr>
          <p:cNvGrpSpPr/>
          <p:nvPr/>
        </p:nvGrpSpPr>
        <p:grpSpPr>
          <a:xfrm>
            <a:off x="8839202" y="1596572"/>
            <a:ext cx="3178629" cy="864547"/>
            <a:chOff x="8839202" y="1596572"/>
            <a:chExt cx="3178629" cy="864547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3086D03-3598-BE02-D1C5-30A85C23AD4D}"/>
                </a:ext>
              </a:extLst>
            </p:cNvPr>
            <p:cNvSpPr/>
            <p:nvPr/>
          </p:nvSpPr>
          <p:spPr>
            <a:xfrm>
              <a:off x="8839202" y="1596572"/>
              <a:ext cx="3178629" cy="145143"/>
            </a:xfrm>
            <a:custGeom>
              <a:avLst/>
              <a:gdLst>
                <a:gd name="connsiteX0" fmla="*/ 3178629 w 3178629"/>
                <a:gd name="connsiteY0" fmla="*/ 0 h 145143"/>
                <a:gd name="connsiteX1" fmla="*/ 2641600 w 3178629"/>
                <a:gd name="connsiteY1" fmla="*/ 145143 h 145143"/>
                <a:gd name="connsiteX2" fmla="*/ 740229 w 3178629"/>
                <a:gd name="connsiteY2" fmla="*/ 145143 h 145143"/>
                <a:gd name="connsiteX3" fmla="*/ 0 w 3178629"/>
                <a:gd name="connsiteY3" fmla="*/ 130629 h 14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8629" h="145143">
                  <a:moveTo>
                    <a:pt x="3178629" y="0"/>
                  </a:moveTo>
                  <a:lnTo>
                    <a:pt x="2641600" y="145143"/>
                  </a:lnTo>
                  <a:lnTo>
                    <a:pt x="740229" y="145143"/>
                  </a:lnTo>
                  <a:lnTo>
                    <a:pt x="0" y="130629"/>
                  </a:lnTo>
                </a:path>
              </a:pathLst>
            </a:custGeom>
            <a:ln w="98425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EB400F-7240-8521-4AF6-2BC894865C0C}"/>
                </a:ext>
              </a:extLst>
            </p:cNvPr>
            <p:cNvSpPr txBox="1"/>
            <p:nvPr/>
          </p:nvSpPr>
          <p:spPr>
            <a:xfrm>
              <a:off x="9581843" y="1937899"/>
              <a:ext cx="2435988" cy="5232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A" sz="2800" dirty="0">
                  <a:solidFill>
                    <a:srgbClr val="0070C0"/>
                  </a:solidFill>
                </a:rPr>
                <a:t>West Entrance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F93BB1B-DCC6-64C1-9EED-AC4EC1AABDE2}"/>
              </a:ext>
            </a:extLst>
          </p:cNvPr>
          <p:cNvGrpSpPr/>
          <p:nvPr/>
        </p:nvGrpSpPr>
        <p:grpSpPr>
          <a:xfrm>
            <a:off x="2560235" y="4470401"/>
            <a:ext cx="1852110" cy="885371"/>
            <a:chOff x="2560235" y="4470401"/>
            <a:chExt cx="1852110" cy="885371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FBB499E-9B71-5965-7283-7B70A5BC5241}"/>
                </a:ext>
              </a:extLst>
            </p:cNvPr>
            <p:cNvSpPr/>
            <p:nvPr/>
          </p:nvSpPr>
          <p:spPr>
            <a:xfrm>
              <a:off x="3904345" y="4470401"/>
              <a:ext cx="508000" cy="885371"/>
            </a:xfrm>
            <a:custGeom>
              <a:avLst/>
              <a:gdLst>
                <a:gd name="connsiteX0" fmla="*/ 508000 w 508000"/>
                <a:gd name="connsiteY0" fmla="*/ 0 h 885371"/>
                <a:gd name="connsiteX1" fmla="*/ 0 w 508000"/>
                <a:gd name="connsiteY1" fmla="*/ 885371 h 88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000" h="885371">
                  <a:moveTo>
                    <a:pt x="508000" y="0"/>
                  </a:moveTo>
                  <a:lnTo>
                    <a:pt x="0" y="885371"/>
                  </a:lnTo>
                </a:path>
              </a:pathLst>
            </a:custGeom>
            <a:ln w="98425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BE5163-1BD2-8B93-9168-1263D7453CBA}"/>
                </a:ext>
              </a:extLst>
            </p:cNvPr>
            <p:cNvSpPr txBox="1"/>
            <p:nvPr/>
          </p:nvSpPr>
          <p:spPr>
            <a:xfrm>
              <a:off x="2560235" y="4470401"/>
              <a:ext cx="1169487" cy="5232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A" sz="2800" dirty="0">
                  <a:solidFill>
                    <a:srgbClr val="0070C0"/>
                  </a:solidFill>
                </a:rPr>
                <a:t>Bridge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E6D45EB-CF3D-40BC-C774-4475AFDA765C}"/>
              </a:ext>
            </a:extLst>
          </p:cNvPr>
          <p:cNvGrpSpPr/>
          <p:nvPr/>
        </p:nvGrpSpPr>
        <p:grpSpPr>
          <a:xfrm>
            <a:off x="3451227" y="5956301"/>
            <a:ext cx="2947695" cy="885825"/>
            <a:chOff x="3451227" y="5956301"/>
            <a:chExt cx="2947695" cy="885825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E7634E-F906-6DC3-301C-C4AC2E60780B}"/>
                </a:ext>
              </a:extLst>
            </p:cNvPr>
            <p:cNvSpPr/>
            <p:nvPr/>
          </p:nvSpPr>
          <p:spPr>
            <a:xfrm>
              <a:off x="3451227" y="5956301"/>
              <a:ext cx="666750" cy="885825"/>
            </a:xfrm>
            <a:custGeom>
              <a:avLst/>
              <a:gdLst>
                <a:gd name="connsiteX0" fmla="*/ 0 w 666750"/>
                <a:gd name="connsiteY0" fmla="*/ 885825 h 885825"/>
                <a:gd name="connsiteX1" fmla="*/ 200025 w 666750"/>
                <a:gd name="connsiteY1" fmla="*/ 438150 h 885825"/>
                <a:gd name="connsiteX2" fmla="*/ 333375 w 666750"/>
                <a:gd name="connsiteY2" fmla="*/ 314325 h 885825"/>
                <a:gd name="connsiteX3" fmla="*/ 561975 w 666750"/>
                <a:gd name="connsiteY3" fmla="*/ 200025 h 885825"/>
                <a:gd name="connsiteX4" fmla="*/ 666750 w 666750"/>
                <a:gd name="connsiteY4" fmla="*/ 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0" h="885825">
                  <a:moveTo>
                    <a:pt x="0" y="885825"/>
                  </a:moveTo>
                  <a:lnTo>
                    <a:pt x="200025" y="438150"/>
                  </a:lnTo>
                  <a:lnTo>
                    <a:pt x="333375" y="314325"/>
                  </a:lnTo>
                  <a:lnTo>
                    <a:pt x="561975" y="200025"/>
                  </a:lnTo>
                  <a:lnTo>
                    <a:pt x="666750" y="0"/>
                  </a:lnTo>
                </a:path>
              </a:pathLst>
            </a:custGeom>
            <a:ln w="98425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E59DB-47C8-0B7E-29B3-89A8B845502C}"/>
                </a:ext>
              </a:extLst>
            </p:cNvPr>
            <p:cNvSpPr txBox="1"/>
            <p:nvPr/>
          </p:nvSpPr>
          <p:spPr>
            <a:xfrm>
              <a:off x="4117977" y="6165878"/>
              <a:ext cx="2280945" cy="5232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A" sz="2800" dirty="0">
                  <a:solidFill>
                    <a:srgbClr val="0070C0"/>
                  </a:solidFill>
                </a:rPr>
                <a:t>Mountain Ave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988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94E16-900F-6F0A-FC0C-C526B120C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4F6CDCA0-D0D4-84B8-9FBA-7715A220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5165" y="11597396"/>
            <a:ext cx="258392" cy="258295"/>
          </a:xfrm>
          <a:prstGeom prst="rect">
            <a:avLst/>
          </a:prstGeom>
        </p:spPr>
      </p:pic>
      <p:pic>
        <p:nvPicPr>
          <p:cNvPr id="38" name="Picture 3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218CACDB-0185-2FA6-B731-06AB2A6988A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90901" y="6273244"/>
            <a:ext cx="258392" cy="258295"/>
          </a:xfrm>
          <a:prstGeom prst="rect">
            <a:avLst/>
          </a:prstGeom>
        </p:spPr>
      </p:pic>
      <p:pic>
        <p:nvPicPr>
          <p:cNvPr id="39" name="Picture 38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AD68B2A9-0D2D-6DD1-EDAA-941777F52A5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19845" y="9981956"/>
            <a:ext cx="258392" cy="25829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20E42A-2ABC-B36D-60A3-739A0958B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3657568" y="-2770180"/>
            <a:ext cx="60457" cy="898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D0C654E-B3A9-E3BA-34BF-C8E12F4B2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2302494" y="-4139107"/>
            <a:ext cx="60457" cy="8984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1E6A073-033D-DE6E-C6AC-5F5F606B6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4448640" y="-903958"/>
            <a:ext cx="60457" cy="8984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C42FE8-9973-1019-40B1-99AE0430E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1056751" y="8058566"/>
            <a:ext cx="60457" cy="898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A090F5C-8A84-C74E-BF7B-C3E3FE614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13461640" y="8013646"/>
            <a:ext cx="60457" cy="898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55433FF-3484-1AF7-4038-2B88874F6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13086517" y="-2725259"/>
            <a:ext cx="60457" cy="89841"/>
          </a:xfrm>
          <a:prstGeom prst="rect">
            <a:avLst/>
          </a:prstGeom>
        </p:spPr>
      </p:pic>
      <p:pic>
        <p:nvPicPr>
          <p:cNvPr id="6" name="Picture 5" descr="A map of a city&#10;&#10;AI-generated content may be incorrect.">
            <a:extLst>
              <a:ext uri="{FF2B5EF4-FFF2-40B4-BE49-F238E27FC236}">
                <a16:creationId xmlns:a16="http://schemas.microsoft.com/office/drawing/2014/main" id="{2A8C6108-282C-DACF-37C2-3532DCB556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" t="4863" r="20283" b="18980"/>
          <a:stretch>
            <a:fillRect/>
          </a:stretch>
        </p:blipFill>
        <p:spPr>
          <a:xfrm>
            <a:off x="-5178250" y="-4139107"/>
            <a:ext cx="29292499" cy="1882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6C6836-2A7A-59F5-BA14-E6690A1B08E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089810">
            <a:off x="-963536" y="-557089"/>
            <a:ext cx="15000602" cy="7960637"/>
          </a:xfrm>
          <a:prstGeom prst="rect">
            <a:avLst/>
          </a:prstGeom>
        </p:spPr>
      </p:pic>
      <p:pic>
        <p:nvPicPr>
          <p:cNvPr id="37" name="Picture 36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55C527CD-0418-D3AE-3413-17705B3365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2090" y="6111696"/>
            <a:ext cx="258392" cy="258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8272FEA-2643-89F5-CE73-76E9E6E34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4677678" y="4138191"/>
            <a:ext cx="60457" cy="8984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7304520-A6C9-7E28-144A-A1F2AF1AE8C6}"/>
              </a:ext>
            </a:extLst>
          </p:cNvPr>
          <p:cNvGrpSpPr/>
          <p:nvPr/>
        </p:nvGrpSpPr>
        <p:grpSpPr>
          <a:xfrm>
            <a:off x="1600527" y="921330"/>
            <a:ext cx="8762995" cy="5003800"/>
            <a:chOff x="1574805" y="956649"/>
            <a:chExt cx="8762995" cy="5003800"/>
          </a:xfrm>
        </p:grpSpPr>
        <p:sp>
          <p:nvSpPr>
            <p:cNvPr id="12" name="Rectangle: Folded Corner 11">
              <a:extLst>
                <a:ext uri="{FF2B5EF4-FFF2-40B4-BE49-F238E27FC236}">
                  <a16:creationId xmlns:a16="http://schemas.microsoft.com/office/drawing/2014/main" id="{BAB5E59C-1F3A-76BB-268C-9FB2693F567A}"/>
                </a:ext>
              </a:extLst>
            </p:cNvPr>
            <p:cNvSpPr/>
            <p:nvPr/>
          </p:nvSpPr>
          <p:spPr>
            <a:xfrm>
              <a:off x="1574805" y="956649"/>
              <a:ext cx="8762995" cy="5003800"/>
            </a:xfrm>
            <a:prstGeom prst="foldedCorner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4C5FC0-1B70-BDFE-B7C7-238B2FF5FF6F}"/>
                </a:ext>
              </a:extLst>
            </p:cNvPr>
            <p:cNvSpPr txBox="1"/>
            <p:nvPr/>
          </p:nvSpPr>
          <p:spPr>
            <a:xfrm>
              <a:off x="3405226" y="2858384"/>
              <a:ext cx="51021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7200" b="1" dirty="0">
                  <a:solidFill>
                    <a:schemeClr val="bg1"/>
                  </a:solidFill>
                  <a:latin typeface="Lucida Sans" panose="020B0602030504020204" pitchFamily="34" charset="0"/>
                </a:rPr>
                <a:t>Thanks!</a:t>
              </a:r>
            </a:p>
          </p:txBody>
        </p:sp>
      </p:grpSp>
      <p:pic>
        <p:nvPicPr>
          <p:cNvPr id="14" name="Picture 13" descr="A black background with red letters&#10;&#10;AI-generated content may be incorrect.">
            <a:extLst>
              <a:ext uri="{FF2B5EF4-FFF2-40B4-BE49-F238E27FC236}">
                <a16:creationId xmlns:a16="http://schemas.microsoft.com/office/drawing/2014/main" id="{1978FD79-CBBD-0D47-2918-EBF8F943E0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77" y="1183766"/>
            <a:ext cx="1228443" cy="31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6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0F7E-CE6D-49FF-2B1E-AE40F287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C1D1-65D6-C6B2-F8CD-83EF30A86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68911F-3830-26DF-8B41-324A9F68F242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0232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treet with buildings and trees in front of mountains&#10;&#10;AI-generated content may be incorrect.">
            <a:extLst>
              <a:ext uri="{FF2B5EF4-FFF2-40B4-BE49-F238E27FC236}">
                <a16:creationId xmlns:a16="http://schemas.microsoft.com/office/drawing/2014/main" id="{C93DA21F-439D-0658-A19B-C0EE572B4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9" y="1371374"/>
            <a:ext cx="11946831" cy="5613626"/>
          </a:xfrm>
          <a:prstGeom prst="rect">
            <a:avLst/>
          </a:prstGeom>
        </p:spPr>
      </p:pic>
      <p:pic>
        <p:nvPicPr>
          <p:cNvPr id="11" name="Picture 10" descr="A black background with red letters&#10;&#10;AI-generated content may be incorrect.">
            <a:extLst>
              <a:ext uri="{FF2B5EF4-FFF2-40B4-BE49-F238E27FC236}">
                <a16:creationId xmlns:a16="http://schemas.microsoft.com/office/drawing/2014/main" id="{C639BC65-EE66-A5C6-253E-008ED4E45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6" y="286833"/>
            <a:ext cx="2243244" cy="5759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FBA3C6-0166-64C9-2A34-F023E2375C4B}"/>
              </a:ext>
            </a:extLst>
          </p:cNvPr>
          <p:cNvSpPr txBox="1"/>
          <p:nvPr/>
        </p:nvSpPr>
        <p:spPr>
          <a:xfrm>
            <a:off x="8261645" y="263646"/>
            <a:ext cx="3930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0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October 20, 2029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CBA58-1E2C-144A-5F06-8CE57711CC5E}"/>
              </a:ext>
            </a:extLst>
          </p:cNvPr>
          <p:cNvSpPr txBox="1"/>
          <p:nvPr/>
        </p:nvSpPr>
        <p:spPr>
          <a:xfrm>
            <a:off x="3843549" y="639519"/>
            <a:ext cx="8348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CMPT-3835-Machine Learning Work Integrated Project II</a:t>
            </a:r>
            <a:endParaRPr lang="en-CA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2F322A-F7B4-BC96-E104-C54D4BF1FD0C}"/>
              </a:ext>
            </a:extLst>
          </p:cNvPr>
          <p:cNvSpPr txBox="1"/>
          <p:nvPr/>
        </p:nvSpPr>
        <p:spPr>
          <a:xfrm>
            <a:off x="1241007" y="2641289"/>
            <a:ext cx="970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b="1" dirty="0">
                <a:solidFill>
                  <a:schemeClr val="bg1"/>
                </a:solidFill>
                <a:latin typeface="Lucida Sans" panose="020B0602030504020204" pitchFamily="34" charset="0"/>
              </a:rPr>
              <a:t>Mobility Innovator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FFC2F-831A-CCC3-6262-882D249FB058}"/>
              </a:ext>
            </a:extLst>
          </p:cNvPr>
          <p:cNvSpPr txBox="1"/>
          <p:nvPr/>
        </p:nvSpPr>
        <p:spPr>
          <a:xfrm>
            <a:off x="1147189" y="4017436"/>
            <a:ext cx="9709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bg1"/>
                </a:solidFill>
                <a:latin typeface="Lucida Sans" panose="020B0602030504020204" pitchFamily="34" charset="0"/>
              </a:rPr>
              <a:t>Banff Traffic Management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C4FEED-1A39-47B7-B56F-21A5772332F8}"/>
              </a:ext>
            </a:extLst>
          </p:cNvPr>
          <p:cNvSpPr/>
          <p:nvPr/>
        </p:nvSpPr>
        <p:spPr>
          <a:xfrm>
            <a:off x="-4" y="6281981"/>
            <a:ext cx="12191998" cy="37187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675F70-5F4E-ECB7-CF13-FCF9A8E041A2}"/>
              </a:ext>
            </a:extLst>
          </p:cNvPr>
          <p:cNvSpPr txBox="1"/>
          <p:nvPr/>
        </p:nvSpPr>
        <p:spPr>
          <a:xfrm>
            <a:off x="143566" y="6314028"/>
            <a:ext cx="8348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Segoe UI" panose="020B0502040204020203" pitchFamily="34" charset="0"/>
                <a:cs typeface="Segoe UI" panose="020B0502040204020203" pitchFamily="34" charset="0"/>
              </a:rPr>
              <a:t>Instructor Name: Uchenna Mgbaja, Palwasha Afsar</a:t>
            </a:r>
            <a:endParaRPr lang="en-CA" sz="1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DA015A-CBB4-92F8-81BF-68E736F7AC65}"/>
              </a:ext>
            </a:extLst>
          </p:cNvPr>
          <p:cNvSpPr/>
          <p:nvPr/>
        </p:nvSpPr>
        <p:spPr>
          <a:xfrm>
            <a:off x="-2757712" y="0"/>
            <a:ext cx="27577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AFEBB9-BD53-64F9-E72A-F24C146D26D9}"/>
              </a:ext>
            </a:extLst>
          </p:cNvPr>
          <p:cNvSpPr/>
          <p:nvPr/>
        </p:nvSpPr>
        <p:spPr>
          <a:xfrm>
            <a:off x="12191997" y="152"/>
            <a:ext cx="27577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22" descr="A map of a city&#10;&#10;AI-generated content may be incorrect.">
            <a:extLst>
              <a:ext uri="{FF2B5EF4-FFF2-40B4-BE49-F238E27FC236}">
                <a16:creationId xmlns:a16="http://schemas.microsoft.com/office/drawing/2014/main" id="{127605EC-1874-E3FF-F603-9B070EFD6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4452" r="5055" b="2587"/>
          <a:stretch>
            <a:fillRect/>
          </a:stretch>
        </p:blipFill>
        <p:spPr>
          <a:xfrm>
            <a:off x="1640096" y="7208695"/>
            <a:ext cx="8911807" cy="57288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325F1D-8896-AEFE-DE62-BC20E343F16B}"/>
              </a:ext>
            </a:extLst>
          </p:cNvPr>
          <p:cNvSpPr/>
          <p:nvPr/>
        </p:nvSpPr>
        <p:spPr>
          <a:xfrm>
            <a:off x="1420225" y="5840283"/>
            <a:ext cx="2085171" cy="2758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Aquiles Escarra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AA2A4-3EAF-B96E-05E9-2B68E3587900}"/>
              </a:ext>
            </a:extLst>
          </p:cNvPr>
          <p:cNvSpPr/>
          <p:nvPr/>
        </p:nvSpPr>
        <p:spPr>
          <a:xfrm>
            <a:off x="3769061" y="5840283"/>
            <a:ext cx="2085171" cy="2758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Inderjeet Singh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B0A1AC-39E0-D49E-6735-4A8CB11CE904}"/>
              </a:ext>
            </a:extLst>
          </p:cNvPr>
          <p:cNvSpPr/>
          <p:nvPr/>
        </p:nvSpPr>
        <p:spPr>
          <a:xfrm>
            <a:off x="6117897" y="5840283"/>
            <a:ext cx="2085171" cy="2758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Aditya Mehta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74CA73-F96E-A819-4741-A73CCDB43688}"/>
              </a:ext>
            </a:extLst>
          </p:cNvPr>
          <p:cNvSpPr/>
          <p:nvPr/>
        </p:nvSpPr>
        <p:spPr>
          <a:xfrm>
            <a:off x="8466732" y="5840283"/>
            <a:ext cx="2085171" cy="2758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Yungvir Singh</a:t>
            </a:r>
          </a:p>
        </p:txBody>
      </p:sp>
    </p:spTree>
    <p:extLst>
      <p:ext uri="{BB962C8B-B14F-4D97-AF65-F5344CB8AC3E}">
        <p14:creationId xmlns:p14="http://schemas.microsoft.com/office/powerpoint/2010/main" val="2933163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a city&#10;&#10;AI-generated content may be incorrect.">
            <a:extLst>
              <a:ext uri="{FF2B5EF4-FFF2-40B4-BE49-F238E27FC236}">
                <a16:creationId xmlns:a16="http://schemas.microsoft.com/office/drawing/2014/main" id="{AD4F8315-35D2-E1C4-34FB-8211AA424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4452" r="5055" b="2587"/>
          <a:stretch>
            <a:fillRect/>
          </a:stretch>
        </p:blipFill>
        <p:spPr>
          <a:xfrm>
            <a:off x="1303102" y="426933"/>
            <a:ext cx="9340078" cy="6004134"/>
          </a:xfrm>
          <a:prstGeom prst="rect">
            <a:avLst/>
          </a:prstGeom>
        </p:spPr>
      </p:pic>
      <p:pic>
        <p:nvPicPr>
          <p:cNvPr id="10" name="Picture 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9729834A-557A-9DEC-FB25-EBD7C68F7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959" y="-754743"/>
            <a:ext cx="1099932" cy="1099519"/>
          </a:xfrm>
          <a:prstGeom prst="rect">
            <a:avLst/>
          </a:prstGeom>
        </p:spPr>
      </p:pic>
      <p:pic>
        <p:nvPicPr>
          <p:cNvPr id="11" name="Picture 1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E0219B37-B340-9249-4872-8403F32A364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99" y="6022506"/>
            <a:ext cx="258392" cy="258295"/>
          </a:xfrm>
          <a:prstGeom prst="rect">
            <a:avLst/>
          </a:prstGeom>
        </p:spPr>
      </p:pic>
      <p:pic>
        <p:nvPicPr>
          <p:cNvPr id="12" name="Picture 11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BA8F0330-C8FC-292A-1374-AD3C1659F3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74" y="536806"/>
            <a:ext cx="258392" cy="258295"/>
          </a:xfrm>
          <a:prstGeom prst="rect">
            <a:avLst/>
          </a:prstGeom>
        </p:spPr>
      </p:pic>
      <p:pic>
        <p:nvPicPr>
          <p:cNvPr id="13" name="Picture 12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B62B9313-E179-D799-7965-D48BFBE242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896" y="1958101"/>
            <a:ext cx="258392" cy="258295"/>
          </a:xfrm>
          <a:prstGeom prst="rect">
            <a:avLst/>
          </a:prstGeom>
        </p:spPr>
      </p:pic>
      <p:pic>
        <p:nvPicPr>
          <p:cNvPr id="14" name="Picture 13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EB56C464-779A-CF3C-3786-4CA5BCB98F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185" y="1958101"/>
            <a:ext cx="258392" cy="258295"/>
          </a:xfrm>
          <a:prstGeom prst="rect">
            <a:avLst/>
          </a:prstGeom>
        </p:spPr>
      </p:pic>
      <p:pic>
        <p:nvPicPr>
          <p:cNvPr id="15" name="Picture 14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FEB28AE8-BAE0-DDE0-783B-C59F0F1CF9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363" y="698354"/>
            <a:ext cx="258392" cy="258295"/>
          </a:xfrm>
          <a:prstGeom prst="rect">
            <a:avLst/>
          </a:prstGeom>
        </p:spPr>
      </p:pic>
      <p:pic>
        <p:nvPicPr>
          <p:cNvPr id="16" name="Picture 1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E17789BA-1790-B6F6-BC00-0D998F2CA5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028" y="2446349"/>
            <a:ext cx="258392" cy="258295"/>
          </a:xfrm>
          <a:prstGeom prst="rect">
            <a:avLst/>
          </a:prstGeom>
        </p:spPr>
      </p:pic>
      <p:pic>
        <p:nvPicPr>
          <p:cNvPr id="17" name="Picture 16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3E7CB7E4-5F27-5626-8AA2-CDC31E8FE5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19" y="4407066"/>
            <a:ext cx="258392" cy="258295"/>
          </a:xfrm>
          <a:prstGeom prst="rect">
            <a:avLst/>
          </a:prstGeom>
        </p:spPr>
      </p:pic>
      <p:pic>
        <p:nvPicPr>
          <p:cNvPr id="18" name="Picture 1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580C4D7A-1291-0210-56E1-DDF46995F95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315" y="678661"/>
            <a:ext cx="258392" cy="258295"/>
          </a:xfrm>
          <a:prstGeom prst="rect">
            <a:avLst/>
          </a:prstGeom>
        </p:spPr>
      </p:pic>
      <p:pic>
        <p:nvPicPr>
          <p:cNvPr id="20" name="Picture 1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693CFF30-CAB6-F64C-CE1D-BFB1AEBF86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597" y="1307105"/>
            <a:ext cx="258392" cy="258295"/>
          </a:xfrm>
          <a:prstGeom prst="rect">
            <a:avLst/>
          </a:prstGeom>
        </p:spPr>
      </p:pic>
      <p:pic>
        <p:nvPicPr>
          <p:cNvPr id="21" name="Picture 2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51078AD5-30AB-A9E2-46F1-DA4D2E7BB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496" y="1751793"/>
            <a:ext cx="258392" cy="2582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05014D-1405-7A1B-8C76-DF52719A3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975354" y="2406013"/>
            <a:ext cx="60457" cy="898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37215A-5E51-1CCE-F14D-65509DFF9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846158" y="2159345"/>
            <a:ext cx="60457" cy="898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A98BD6B-5E55-28D9-C76B-BE93515AA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876386" y="2563801"/>
            <a:ext cx="60457" cy="898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6ED91D-7F2B-D406-9D79-91034522F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819674" y="2665152"/>
            <a:ext cx="60457" cy="898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6C632D-5EAA-CE15-305B-5C082EEE7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706363" y="2748965"/>
            <a:ext cx="60457" cy="898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DC6D3B-3895-020E-19F3-31D556173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975354" y="2838806"/>
            <a:ext cx="60457" cy="898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23A1FB4-7505-6249-03A3-9E75A88DF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4114581" y="2634551"/>
            <a:ext cx="60457" cy="898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9252F8B-C036-44AC-1B62-A98FBECC2A3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590110" y="2575496"/>
            <a:ext cx="145709" cy="216528"/>
          </a:xfrm>
          <a:prstGeom prst="rect">
            <a:avLst/>
          </a:prstGeom>
        </p:spPr>
      </p:pic>
      <p:pic>
        <p:nvPicPr>
          <p:cNvPr id="32" name="Content Placeholder 4" descr="A set of colorful map pointers&#10;&#10;AI-generated content may be incorrect.">
            <a:extLst>
              <a:ext uri="{FF2B5EF4-FFF2-40B4-BE49-F238E27FC236}">
                <a16:creationId xmlns:a16="http://schemas.microsoft.com/office/drawing/2014/main" id="{16BBE193-3A85-5A7E-305B-EAE15EFFD9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72" b="44364" l="16970" r="40202">
                        <a14:foregroundMark x1="29293" y1="6626" x2="29293" y2="6626"/>
                        <a14:foregroundMark x1="28404" y1="6505" x2="28404" y2="6505"/>
                        <a14:foregroundMark x1="17010" y1="17737" x2="17010" y2="17737"/>
                        <a14:foregroundMark x1="40242" y1="17576" x2="40242" y2="17576"/>
                        <a14:foregroundMark x1="29131" y1="5172" x2="29131" y2="5172"/>
                        <a14:foregroundMark x1="28566" y1="43717" x2="28566" y2="43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116" r="57005" b="50894"/>
          <a:stretch>
            <a:fillRect/>
          </a:stretch>
        </p:blipFill>
        <p:spPr>
          <a:xfrm>
            <a:off x="-1581308" y="-209411"/>
            <a:ext cx="452280" cy="743032"/>
          </a:xfrm>
          <a:prstGeom prst="rect">
            <a:avLst/>
          </a:prstGeom>
        </p:spPr>
      </p:pic>
      <p:pic>
        <p:nvPicPr>
          <p:cNvPr id="3" name="Picture 2" descr="A street with buildings and trees in front of mountains&#10;&#10;AI-generated content may be incorrect.">
            <a:extLst>
              <a:ext uri="{FF2B5EF4-FFF2-40B4-BE49-F238E27FC236}">
                <a16:creationId xmlns:a16="http://schemas.microsoft.com/office/drawing/2014/main" id="{F40DC018-F029-2C9D-F9A7-805832F75B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4" y="-5506500"/>
            <a:ext cx="11946831" cy="5613626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E0DB7591-3EAE-B740-70F0-962C1A395887}"/>
              </a:ext>
            </a:extLst>
          </p:cNvPr>
          <p:cNvGrpSpPr/>
          <p:nvPr/>
        </p:nvGrpSpPr>
        <p:grpSpPr>
          <a:xfrm>
            <a:off x="1600527" y="921330"/>
            <a:ext cx="8762995" cy="5003800"/>
            <a:chOff x="1574805" y="956649"/>
            <a:chExt cx="8762995" cy="50038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D249E6-DD45-049C-CC72-26248D823FA5}"/>
                </a:ext>
              </a:extLst>
            </p:cNvPr>
            <p:cNvGrpSpPr/>
            <p:nvPr/>
          </p:nvGrpSpPr>
          <p:grpSpPr>
            <a:xfrm>
              <a:off x="1574805" y="956649"/>
              <a:ext cx="8762995" cy="5003800"/>
              <a:chOff x="1574805" y="956649"/>
              <a:chExt cx="8762995" cy="5003800"/>
            </a:xfrm>
          </p:grpSpPr>
          <p:sp>
            <p:nvSpPr>
              <p:cNvPr id="5" name="Rectangle: Folded Corner 4">
                <a:extLst>
                  <a:ext uri="{FF2B5EF4-FFF2-40B4-BE49-F238E27FC236}">
                    <a16:creationId xmlns:a16="http://schemas.microsoft.com/office/drawing/2014/main" id="{D73CECF0-2F5F-421D-40D8-FF07BBB9D627}"/>
                  </a:ext>
                </a:extLst>
              </p:cNvPr>
              <p:cNvSpPr/>
              <p:nvPr/>
            </p:nvSpPr>
            <p:spPr>
              <a:xfrm>
                <a:off x="1574805" y="956649"/>
                <a:ext cx="8762995" cy="5003800"/>
              </a:xfrm>
              <a:prstGeom prst="foldedCorner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B75244-E244-846B-1739-02C5E65AB726}"/>
                  </a:ext>
                </a:extLst>
              </p:cNvPr>
              <p:cNvSpPr txBox="1"/>
              <p:nvPr/>
            </p:nvSpPr>
            <p:spPr>
              <a:xfrm>
                <a:off x="1854200" y="1256811"/>
                <a:ext cx="51021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600" b="1" dirty="0">
                    <a:solidFill>
                      <a:schemeClr val="bg1"/>
                    </a:solidFill>
                    <a:latin typeface="Lucida Sans" panose="020B0602030504020204" pitchFamily="34" charset="0"/>
                  </a:rPr>
                  <a:t>Problem Statement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82E2A4E-978F-E5AF-9EE4-65E819CD2B5B}"/>
                </a:ext>
              </a:extLst>
            </p:cNvPr>
            <p:cNvGrpSpPr/>
            <p:nvPr/>
          </p:nvGrpSpPr>
          <p:grpSpPr>
            <a:xfrm>
              <a:off x="2285678" y="2417114"/>
              <a:ext cx="7255196" cy="2862322"/>
              <a:chOff x="2285678" y="2417114"/>
              <a:chExt cx="7255196" cy="286232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25943-D0E9-4E24-94EA-249C18BF1900}"/>
                  </a:ext>
                </a:extLst>
              </p:cNvPr>
              <p:cNvSpPr txBox="1"/>
              <p:nvPr/>
            </p:nvSpPr>
            <p:spPr>
              <a:xfrm>
                <a:off x="2651124" y="2417114"/>
                <a:ext cx="6889750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CA" dirty="0">
                    <a:solidFill>
                      <a:schemeClr val="bg1"/>
                    </a:solidFill>
                  </a:rPr>
                  <a:t>Predict hourly parking occupancy in Banff to understand temporal demand patterns and optimize parking availability.</a:t>
                </a:r>
              </a:p>
              <a:p>
                <a:pPr>
                  <a:buNone/>
                </a:pPr>
                <a:endParaRPr lang="en-CA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CA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r>
                  <a:rPr lang="en-CA" dirty="0">
                    <a:solidFill>
                      <a:schemeClr val="bg1"/>
                    </a:solidFill>
                  </a:rPr>
                  <a:t>Detect when parking lots reach saturation (≥90% occupancy) to support real-time management and visitor guidance.</a:t>
                </a:r>
              </a:p>
              <a:p>
                <a:pPr>
                  <a:buNone/>
                </a:pPr>
                <a:endParaRPr lang="en-CA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CA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r>
                  <a:rPr lang="en-CA" dirty="0">
                    <a:solidFill>
                      <a:schemeClr val="bg1"/>
                    </a:solidFill>
                  </a:rPr>
                  <a:t>Analyze how traffic congestion on the Bow River bridge affects parking behavior in nearby tourist and hotel zones.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07FD11C8-A6E4-8C21-7876-1027A1C0AA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5678" y="2608721"/>
                <a:ext cx="241622" cy="209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049E389-551E-BD4E-3F1A-E0A080F549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678" y="3681024"/>
                <a:ext cx="24162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D9363D1C-58FB-C979-0E62-52BE7DC8E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678" y="4785924"/>
                <a:ext cx="24162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2335AFB-4B3C-E3B5-3548-53F46458E2B8}"/>
              </a:ext>
            </a:extLst>
          </p:cNvPr>
          <p:cNvSpPr txBox="1"/>
          <p:nvPr/>
        </p:nvSpPr>
        <p:spPr>
          <a:xfrm>
            <a:off x="7843503" y="2087248"/>
            <a:ext cx="1624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Regression</a:t>
            </a:r>
            <a:endParaRPr lang="en-CA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C7EC1D-D6F5-770A-2902-B0D266B7E47E}"/>
              </a:ext>
            </a:extLst>
          </p:cNvPr>
          <p:cNvSpPr txBox="1"/>
          <p:nvPr/>
        </p:nvSpPr>
        <p:spPr>
          <a:xfrm>
            <a:off x="7843503" y="3168244"/>
            <a:ext cx="1798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b="1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Classification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3FBF07-E170-C718-3F64-9D242C586F47}"/>
              </a:ext>
            </a:extLst>
          </p:cNvPr>
          <p:cNvSpPr txBox="1"/>
          <p:nvPr/>
        </p:nvSpPr>
        <p:spPr>
          <a:xfrm>
            <a:off x="7843503" y="4288706"/>
            <a:ext cx="2494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b="1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CA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Correlation / Analysis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303ECD-8F58-D183-2E27-29A4B6466A4C}"/>
              </a:ext>
            </a:extLst>
          </p:cNvPr>
          <p:cNvGrpSpPr/>
          <p:nvPr/>
        </p:nvGrpSpPr>
        <p:grpSpPr>
          <a:xfrm>
            <a:off x="14764258" y="936956"/>
            <a:ext cx="8796700" cy="5003799"/>
            <a:chOff x="1543558" y="936956"/>
            <a:chExt cx="8796700" cy="5003799"/>
          </a:xfrm>
        </p:grpSpPr>
        <p:sp>
          <p:nvSpPr>
            <p:cNvPr id="60" name="Rectangle: Folded Corner 59">
              <a:extLst>
                <a:ext uri="{FF2B5EF4-FFF2-40B4-BE49-F238E27FC236}">
                  <a16:creationId xmlns:a16="http://schemas.microsoft.com/office/drawing/2014/main" id="{EBD6804B-12D9-1033-2E36-63B8EB9EF11A}"/>
                </a:ext>
              </a:extLst>
            </p:cNvPr>
            <p:cNvSpPr/>
            <p:nvPr/>
          </p:nvSpPr>
          <p:spPr>
            <a:xfrm>
              <a:off x="1543558" y="936956"/>
              <a:ext cx="8796700" cy="5003799"/>
            </a:xfrm>
            <a:prstGeom prst="foldedCorner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A4EAEF8-C1F1-877F-D382-E6B0B75773F3}"/>
                </a:ext>
              </a:extLst>
            </p:cNvPr>
            <p:cNvSpPr txBox="1"/>
            <p:nvPr/>
          </p:nvSpPr>
          <p:spPr>
            <a:xfrm>
              <a:off x="1850430" y="1221492"/>
              <a:ext cx="12716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b="1" dirty="0">
                  <a:solidFill>
                    <a:schemeClr val="bg1"/>
                  </a:solidFill>
                  <a:latin typeface="Lucida Sans" panose="020B0602030504020204" pitchFamily="34" charset="0"/>
                </a:rPr>
                <a:t>Data</a:t>
              </a:r>
            </a:p>
          </p:txBody>
        </p:sp>
        <p:sp>
          <p:nvSpPr>
            <p:cNvPr id="62" name="Rectangle: Folded Corner 61">
              <a:extLst>
                <a:ext uri="{FF2B5EF4-FFF2-40B4-BE49-F238E27FC236}">
                  <a16:creationId xmlns:a16="http://schemas.microsoft.com/office/drawing/2014/main" id="{7D745E04-6857-178A-D900-6082E3086E1D}"/>
                </a:ext>
              </a:extLst>
            </p:cNvPr>
            <p:cNvSpPr/>
            <p:nvPr/>
          </p:nvSpPr>
          <p:spPr>
            <a:xfrm>
              <a:off x="1727205" y="1867823"/>
              <a:ext cx="8423474" cy="3495482"/>
            </a:xfrm>
            <a:prstGeom prst="foldedCorner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57814CA-EE98-E001-8AC5-EE1B62A556F9}"/>
                </a:ext>
              </a:extLst>
            </p:cNvPr>
            <p:cNvSpPr txBox="1"/>
            <p:nvPr/>
          </p:nvSpPr>
          <p:spPr>
            <a:xfrm>
              <a:off x="1543558" y="5690595"/>
              <a:ext cx="313435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CornerStone Solutions Inc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287F090-DFD5-1BF9-7907-84E670912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9988" y="1923245"/>
              <a:ext cx="8151058" cy="3340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431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0F747-7A7B-583A-8085-77BD3803F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a city&#10;&#10;AI-generated content may be incorrect.">
            <a:extLst>
              <a:ext uri="{FF2B5EF4-FFF2-40B4-BE49-F238E27FC236}">
                <a16:creationId xmlns:a16="http://schemas.microsoft.com/office/drawing/2014/main" id="{120A8E62-E2BF-BC68-8A1E-71A5B6E51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4452" r="5055" b="2587"/>
          <a:stretch>
            <a:fillRect/>
          </a:stretch>
        </p:blipFill>
        <p:spPr>
          <a:xfrm>
            <a:off x="1303102" y="426933"/>
            <a:ext cx="9340078" cy="6004134"/>
          </a:xfrm>
          <a:prstGeom prst="rect">
            <a:avLst/>
          </a:prstGeom>
        </p:spPr>
      </p:pic>
      <p:pic>
        <p:nvPicPr>
          <p:cNvPr id="10" name="Picture 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28EF89FB-7ADA-6006-0AB5-1058717BD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959" y="-754743"/>
            <a:ext cx="1099932" cy="1099519"/>
          </a:xfrm>
          <a:prstGeom prst="rect">
            <a:avLst/>
          </a:prstGeom>
        </p:spPr>
      </p:pic>
      <p:pic>
        <p:nvPicPr>
          <p:cNvPr id="11" name="Picture 1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0E5BD040-56A6-8017-2555-4FF07FDFE5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99" y="6022506"/>
            <a:ext cx="258392" cy="258295"/>
          </a:xfrm>
          <a:prstGeom prst="rect">
            <a:avLst/>
          </a:prstGeom>
        </p:spPr>
      </p:pic>
      <p:pic>
        <p:nvPicPr>
          <p:cNvPr id="12" name="Picture 11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2FCC0CB1-FE48-ECB5-C9D4-94C975694E9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74" y="536806"/>
            <a:ext cx="258392" cy="258295"/>
          </a:xfrm>
          <a:prstGeom prst="rect">
            <a:avLst/>
          </a:prstGeom>
        </p:spPr>
      </p:pic>
      <p:pic>
        <p:nvPicPr>
          <p:cNvPr id="13" name="Picture 12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2B6C58CF-C6AD-D28A-D161-E810C0549D2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896" y="1958101"/>
            <a:ext cx="258392" cy="258295"/>
          </a:xfrm>
          <a:prstGeom prst="rect">
            <a:avLst/>
          </a:prstGeom>
        </p:spPr>
      </p:pic>
      <p:pic>
        <p:nvPicPr>
          <p:cNvPr id="14" name="Picture 13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9D9543D6-2382-A51F-0284-644BF55847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185" y="1958101"/>
            <a:ext cx="258392" cy="258295"/>
          </a:xfrm>
          <a:prstGeom prst="rect">
            <a:avLst/>
          </a:prstGeom>
        </p:spPr>
      </p:pic>
      <p:pic>
        <p:nvPicPr>
          <p:cNvPr id="15" name="Picture 14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0F0AA58A-976C-B979-0242-EBA61C332FA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363" y="698354"/>
            <a:ext cx="258392" cy="258295"/>
          </a:xfrm>
          <a:prstGeom prst="rect">
            <a:avLst/>
          </a:prstGeom>
        </p:spPr>
      </p:pic>
      <p:pic>
        <p:nvPicPr>
          <p:cNvPr id="16" name="Picture 1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EF18EB1F-5BFC-082C-3749-0B8CE1B2C3C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028" y="2446349"/>
            <a:ext cx="258392" cy="258295"/>
          </a:xfrm>
          <a:prstGeom prst="rect">
            <a:avLst/>
          </a:prstGeom>
        </p:spPr>
      </p:pic>
      <p:pic>
        <p:nvPicPr>
          <p:cNvPr id="18" name="Picture 1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B8AC4D66-ECE4-E2C5-DCB7-AB546093DE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315" y="678661"/>
            <a:ext cx="258392" cy="258295"/>
          </a:xfrm>
          <a:prstGeom prst="rect">
            <a:avLst/>
          </a:prstGeom>
        </p:spPr>
      </p:pic>
      <p:pic>
        <p:nvPicPr>
          <p:cNvPr id="20" name="Picture 1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71C3C492-3DBE-5446-1335-68CBE4AB72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597" y="1307105"/>
            <a:ext cx="258392" cy="258295"/>
          </a:xfrm>
          <a:prstGeom prst="rect">
            <a:avLst/>
          </a:prstGeom>
        </p:spPr>
      </p:pic>
      <p:pic>
        <p:nvPicPr>
          <p:cNvPr id="21" name="Picture 2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972B9E08-24BB-0A89-F9F1-0FD7D4C1B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496" y="1751793"/>
            <a:ext cx="258392" cy="25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D3AB0AA-85D9-807F-3B4D-C3412EBAED2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590110" y="2575496"/>
            <a:ext cx="145709" cy="216528"/>
          </a:xfrm>
          <a:prstGeom prst="rect">
            <a:avLst/>
          </a:prstGeom>
        </p:spPr>
      </p:pic>
      <p:pic>
        <p:nvPicPr>
          <p:cNvPr id="32" name="Content Placeholder 4" descr="A set of colorful map pointers&#10;&#10;AI-generated content may be incorrect.">
            <a:extLst>
              <a:ext uri="{FF2B5EF4-FFF2-40B4-BE49-F238E27FC236}">
                <a16:creationId xmlns:a16="http://schemas.microsoft.com/office/drawing/2014/main" id="{7D9B4C2B-FC68-67C0-E6EC-5ECB9044F9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172" b="44364" l="16970" r="40202">
                        <a14:foregroundMark x1="29293" y1="6626" x2="29293" y2="6626"/>
                        <a14:foregroundMark x1="28404" y1="6505" x2="28404" y2="6505"/>
                        <a14:foregroundMark x1="17010" y1="17737" x2="17010" y2="17737"/>
                        <a14:foregroundMark x1="40242" y1="17576" x2="40242" y2="17576"/>
                        <a14:foregroundMark x1="29131" y1="5172" x2="29131" y2="5172"/>
                        <a14:foregroundMark x1="28566" y1="43717" x2="28566" y2="43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116" r="57005" b="50894"/>
          <a:stretch>
            <a:fillRect/>
          </a:stretch>
        </p:blipFill>
        <p:spPr>
          <a:xfrm>
            <a:off x="-1581308" y="-209411"/>
            <a:ext cx="452280" cy="74303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6474DD6C-35F5-42D8-2738-6B0D99FF01AF}"/>
              </a:ext>
            </a:extLst>
          </p:cNvPr>
          <p:cNvGrpSpPr/>
          <p:nvPr/>
        </p:nvGrpSpPr>
        <p:grpSpPr>
          <a:xfrm>
            <a:off x="-10110517" y="921330"/>
            <a:ext cx="8762995" cy="5003800"/>
            <a:chOff x="1574805" y="956649"/>
            <a:chExt cx="8762995" cy="50038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C9DB1EB-0914-E616-C8EB-79F297AD148A}"/>
                </a:ext>
              </a:extLst>
            </p:cNvPr>
            <p:cNvGrpSpPr/>
            <p:nvPr/>
          </p:nvGrpSpPr>
          <p:grpSpPr>
            <a:xfrm>
              <a:off x="1574805" y="956649"/>
              <a:ext cx="8762995" cy="5003800"/>
              <a:chOff x="1574805" y="956649"/>
              <a:chExt cx="8762995" cy="5003800"/>
            </a:xfrm>
          </p:grpSpPr>
          <p:sp>
            <p:nvSpPr>
              <p:cNvPr id="5" name="Rectangle: Folded Corner 4">
                <a:extLst>
                  <a:ext uri="{FF2B5EF4-FFF2-40B4-BE49-F238E27FC236}">
                    <a16:creationId xmlns:a16="http://schemas.microsoft.com/office/drawing/2014/main" id="{4588F1CA-B25F-BB4C-ABD2-C426332804D0}"/>
                  </a:ext>
                </a:extLst>
              </p:cNvPr>
              <p:cNvSpPr/>
              <p:nvPr/>
            </p:nvSpPr>
            <p:spPr>
              <a:xfrm>
                <a:off x="1574805" y="956649"/>
                <a:ext cx="8762995" cy="5003800"/>
              </a:xfrm>
              <a:prstGeom prst="foldedCorner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402667-0BC5-3015-81A0-69DBF3A7FDFE}"/>
                  </a:ext>
                </a:extLst>
              </p:cNvPr>
              <p:cNvSpPr txBox="1"/>
              <p:nvPr/>
            </p:nvSpPr>
            <p:spPr>
              <a:xfrm>
                <a:off x="1854200" y="1256811"/>
                <a:ext cx="51021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600" b="1" dirty="0">
                    <a:solidFill>
                      <a:schemeClr val="bg1"/>
                    </a:solidFill>
                    <a:latin typeface="Lucida Sans" panose="020B0602030504020204" pitchFamily="34" charset="0"/>
                  </a:rPr>
                  <a:t>Problem Statement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50BD8BD-2268-1590-942A-171B1FADFA0A}"/>
                </a:ext>
              </a:extLst>
            </p:cNvPr>
            <p:cNvGrpSpPr/>
            <p:nvPr/>
          </p:nvGrpSpPr>
          <p:grpSpPr>
            <a:xfrm>
              <a:off x="2285678" y="2417114"/>
              <a:ext cx="7255196" cy="2862322"/>
              <a:chOff x="2285678" y="2417114"/>
              <a:chExt cx="7255196" cy="286232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280127-A21E-B7D6-60E9-259E9FDE2B34}"/>
                  </a:ext>
                </a:extLst>
              </p:cNvPr>
              <p:cNvSpPr txBox="1"/>
              <p:nvPr/>
            </p:nvSpPr>
            <p:spPr>
              <a:xfrm>
                <a:off x="2651124" y="2417114"/>
                <a:ext cx="6889750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CA" dirty="0">
                    <a:solidFill>
                      <a:schemeClr val="bg1"/>
                    </a:solidFill>
                  </a:rPr>
                  <a:t>Predict hourly parking occupancy in Banff to understand temporal demand patterns and optimize parking availability.</a:t>
                </a:r>
              </a:p>
              <a:p>
                <a:pPr>
                  <a:buNone/>
                </a:pPr>
                <a:endParaRPr lang="en-CA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CA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r>
                  <a:rPr lang="en-CA" dirty="0">
                    <a:solidFill>
                      <a:schemeClr val="bg1"/>
                    </a:solidFill>
                  </a:rPr>
                  <a:t>Detect when parking lots reach saturation (≥90% occupancy) to support real-time management and visitor guidance.</a:t>
                </a:r>
              </a:p>
              <a:p>
                <a:pPr>
                  <a:buNone/>
                </a:pPr>
                <a:endParaRPr lang="en-CA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CA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r>
                  <a:rPr lang="en-CA" dirty="0">
                    <a:solidFill>
                      <a:schemeClr val="bg1"/>
                    </a:solidFill>
                  </a:rPr>
                  <a:t>Analyze how traffic congestion on the Bow River bridge affects parking behavior in nearby tourist and hotel zones.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732238-68FE-4C93-EC5D-E462DA15FD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5678" y="2608721"/>
                <a:ext cx="241622" cy="209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742D72A-4074-4977-37DB-099A32634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678" y="3681024"/>
                <a:ext cx="24162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D9D94B1-7F64-CFE5-2A11-70635FDA3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678" y="4785924"/>
                <a:ext cx="24162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51DC637-7AB5-4DD6-8B68-9F1D016A81BF}"/>
              </a:ext>
            </a:extLst>
          </p:cNvPr>
          <p:cNvSpPr txBox="1"/>
          <p:nvPr/>
        </p:nvSpPr>
        <p:spPr>
          <a:xfrm>
            <a:off x="-3867541" y="2087248"/>
            <a:ext cx="1624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Regression</a:t>
            </a:r>
            <a:endParaRPr lang="en-CA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FC8297-FAE1-FBB8-059A-08150B607423}"/>
              </a:ext>
            </a:extLst>
          </p:cNvPr>
          <p:cNvSpPr txBox="1"/>
          <p:nvPr/>
        </p:nvSpPr>
        <p:spPr>
          <a:xfrm>
            <a:off x="-3867541" y="3168244"/>
            <a:ext cx="1798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b="1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Classification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651C12-04E4-17C5-8C9E-CD3D0CD4B3FC}"/>
              </a:ext>
            </a:extLst>
          </p:cNvPr>
          <p:cNvSpPr txBox="1"/>
          <p:nvPr/>
        </p:nvSpPr>
        <p:spPr>
          <a:xfrm>
            <a:off x="-3867541" y="4288706"/>
            <a:ext cx="2494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b="1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CA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Correlation / Analysis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4C5B86-EB44-04B3-8770-F3AEA405D70F}"/>
              </a:ext>
            </a:extLst>
          </p:cNvPr>
          <p:cNvGrpSpPr/>
          <p:nvPr/>
        </p:nvGrpSpPr>
        <p:grpSpPr>
          <a:xfrm>
            <a:off x="15040830" y="936956"/>
            <a:ext cx="8796700" cy="5003799"/>
            <a:chOff x="1560795" y="936956"/>
            <a:chExt cx="8796700" cy="5003799"/>
          </a:xfrm>
        </p:grpSpPr>
        <p:sp>
          <p:nvSpPr>
            <p:cNvPr id="47" name="Rectangle: Folded Corner 46">
              <a:extLst>
                <a:ext uri="{FF2B5EF4-FFF2-40B4-BE49-F238E27FC236}">
                  <a16:creationId xmlns:a16="http://schemas.microsoft.com/office/drawing/2014/main" id="{9F2DAA52-A81E-ABE3-D2F6-19E5F5A1063E}"/>
                </a:ext>
              </a:extLst>
            </p:cNvPr>
            <p:cNvSpPr/>
            <p:nvPr/>
          </p:nvSpPr>
          <p:spPr>
            <a:xfrm>
              <a:off x="1560795" y="936956"/>
              <a:ext cx="8796700" cy="5003799"/>
            </a:xfrm>
            <a:prstGeom prst="foldedCorner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F208B05-F08E-1ED6-A82C-B09E7B685D54}"/>
                </a:ext>
              </a:extLst>
            </p:cNvPr>
            <p:cNvSpPr/>
            <p:nvPr/>
          </p:nvSpPr>
          <p:spPr>
            <a:xfrm>
              <a:off x="1973082" y="1544657"/>
              <a:ext cx="3611512" cy="3611512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539C59B-7BEE-77DE-6F54-1ABAEE09F038}"/>
                </a:ext>
              </a:extLst>
            </p:cNvPr>
            <p:cNvSpPr/>
            <p:nvPr/>
          </p:nvSpPr>
          <p:spPr>
            <a:xfrm>
              <a:off x="6096000" y="1544657"/>
              <a:ext cx="3611512" cy="3611512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58" name="Picture 5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A6B94DEF-AB21-C0AD-9B49-8CBDEE48270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19" y="4407066"/>
            <a:ext cx="258392" cy="25829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CBF970C-B05D-6803-8C89-DA732981D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975354" y="2406013"/>
            <a:ext cx="60457" cy="8984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4E3BDF-3005-799C-E74A-90D37B8D2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846158" y="2159345"/>
            <a:ext cx="60457" cy="8984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35137A8-4CCA-A4CE-ADB3-152BFB07CF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876386" y="2563801"/>
            <a:ext cx="60457" cy="8984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FF85988-EB65-4E58-2F8A-C56446E73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819674" y="2665152"/>
            <a:ext cx="60457" cy="8984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17A1906-87BF-D23B-9E8C-EC6DF312A2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706363" y="2748965"/>
            <a:ext cx="60457" cy="8984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961F4D4-95B7-4149-0E04-B0A97B0EB7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975354" y="2838806"/>
            <a:ext cx="60457" cy="8984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36CEAC9-3C65-C56C-BA0D-DC091C083B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4114581" y="2634551"/>
            <a:ext cx="60457" cy="89841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C6148EFA-97DC-B7DE-A2DA-7AD2B9EF8176}"/>
              </a:ext>
            </a:extLst>
          </p:cNvPr>
          <p:cNvGrpSpPr/>
          <p:nvPr/>
        </p:nvGrpSpPr>
        <p:grpSpPr>
          <a:xfrm>
            <a:off x="1543558" y="936956"/>
            <a:ext cx="8796700" cy="5003799"/>
            <a:chOff x="1543558" y="936956"/>
            <a:chExt cx="8796700" cy="5003799"/>
          </a:xfrm>
        </p:grpSpPr>
        <p:sp>
          <p:nvSpPr>
            <p:cNvPr id="66" name="Rectangle: Folded Corner 65">
              <a:extLst>
                <a:ext uri="{FF2B5EF4-FFF2-40B4-BE49-F238E27FC236}">
                  <a16:creationId xmlns:a16="http://schemas.microsoft.com/office/drawing/2014/main" id="{CF84A16E-CD4E-94EB-1BCE-48C0C48F0201}"/>
                </a:ext>
              </a:extLst>
            </p:cNvPr>
            <p:cNvSpPr/>
            <p:nvPr/>
          </p:nvSpPr>
          <p:spPr>
            <a:xfrm>
              <a:off x="1543558" y="936956"/>
              <a:ext cx="8796700" cy="5003799"/>
            </a:xfrm>
            <a:prstGeom prst="foldedCorner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D0F98DD-1E6E-406C-C7E9-469598E7139E}"/>
                </a:ext>
              </a:extLst>
            </p:cNvPr>
            <p:cNvSpPr txBox="1"/>
            <p:nvPr/>
          </p:nvSpPr>
          <p:spPr>
            <a:xfrm>
              <a:off x="1850430" y="1221492"/>
              <a:ext cx="12716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b="1" dirty="0">
                  <a:solidFill>
                    <a:schemeClr val="bg1"/>
                  </a:solidFill>
                  <a:latin typeface="Lucida Sans" panose="020B0602030504020204" pitchFamily="34" charset="0"/>
                </a:rPr>
                <a:t>Data</a:t>
              </a:r>
            </a:p>
          </p:txBody>
        </p:sp>
        <p:sp>
          <p:nvSpPr>
            <p:cNvPr id="68" name="Rectangle: Folded Corner 67">
              <a:extLst>
                <a:ext uri="{FF2B5EF4-FFF2-40B4-BE49-F238E27FC236}">
                  <a16:creationId xmlns:a16="http://schemas.microsoft.com/office/drawing/2014/main" id="{DDE25A54-722D-8049-C3FC-7F142C21EFB3}"/>
                </a:ext>
              </a:extLst>
            </p:cNvPr>
            <p:cNvSpPr/>
            <p:nvPr/>
          </p:nvSpPr>
          <p:spPr>
            <a:xfrm>
              <a:off x="1727205" y="1867823"/>
              <a:ext cx="8423474" cy="3495482"/>
            </a:xfrm>
            <a:prstGeom prst="foldedCorner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AB2C97-9741-C806-A8CA-D2A979A73819}"/>
                </a:ext>
              </a:extLst>
            </p:cNvPr>
            <p:cNvSpPr txBox="1"/>
            <p:nvPr/>
          </p:nvSpPr>
          <p:spPr>
            <a:xfrm>
              <a:off x="1543558" y="5690595"/>
              <a:ext cx="313435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CornerStone Solutions Inc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70BAE50-BEEF-7C60-123A-8C29FE0FE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9988" y="1923245"/>
              <a:ext cx="8151058" cy="3340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4395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3FA8E-2434-8905-C4B6-63BB312A7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a city&#10;&#10;AI-generated content may be incorrect.">
            <a:extLst>
              <a:ext uri="{FF2B5EF4-FFF2-40B4-BE49-F238E27FC236}">
                <a16:creationId xmlns:a16="http://schemas.microsoft.com/office/drawing/2014/main" id="{2159B116-DE11-BCDF-C1EF-929FB09DB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4452" r="5055" b="2587"/>
          <a:stretch>
            <a:fillRect/>
          </a:stretch>
        </p:blipFill>
        <p:spPr>
          <a:xfrm>
            <a:off x="1303102" y="426933"/>
            <a:ext cx="9340078" cy="6004134"/>
          </a:xfrm>
          <a:prstGeom prst="rect">
            <a:avLst/>
          </a:prstGeom>
        </p:spPr>
      </p:pic>
      <p:pic>
        <p:nvPicPr>
          <p:cNvPr id="10" name="Picture 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17B7515F-AEC3-AC1D-1D48-4B4A907B6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959" y="-754743"/>
            <a:ext cx="1099932" cy="1099519"/>
          </a:xfrm>
          <a:prstGeom prst="rect">
            <a:avLst/>
          </a:prstGeom>
        </p:spPr>
      </p:pic>
      <p:pic>
        <p:nvPicPr>
          <p:cNvPr id="13" name="Picture 12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AE4D4167-EC23-C6CE-E5E6-5CE23E9381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896" y="1958101"/>
            <a:ext cx="258392" cy="258295"/>
          </a:xfrm>
          <a:prstGeom prst="rect">
            <a:avLst/>
          </a:prstGeom>
        </p:spPr>
      </p:pic>
      <p:pic>
        <p:nvPicPr>
          <p:cNvPr id="14" name="Picture 13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431D2DC4-84B3-7C7F-E16E-ED898C7AA99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185" y="1958101"/>
            <a:ext cx="258392" cy="258295"/>
          </a:xfrm>
          <a:prstGeom prst="rect">
            <a:avLst/>
          </a:prstGeom>
        </p:spPr>
      </p:pic>
      <p:pic>
        <p:nvPicPr>
          <p:cNvPr id="16" name="Picture 1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712D0E68-F30C-F88F-E1F2-DE68F9C6F0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028" y="2446349"/>
            <a:ext cx="258392" cy="258295"/>
          </a:xfrm>
          <a:prstGeom prst="rect">
            <a:avLst/>
          </a:prstGeom>
        </p:spPr>
      </p:pic>
      <p:pic>
        <p:nvPicPr>
          <p:cNvPr id="18" name="Picture 1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854886CA-F9ED-F2BA-8D1A-62600490F6A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315" y="678661"/>
            <a:ext cx="258392" cy="258295"/>
          </a:xfrm>
          <a:prstGeom prst="rect">
            <a:avLst/>
          </a:prstGeom>
        </p:spPr>
      </p:pic>
      <p:pic>
        <p:nvPicPr>
          <p:cNvPr id="20" name="Picture 1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CCC18D95-5511-7A3C-0597-8D4429B362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597" y="1307105"/>
            <a:ext cx="258392" cy="258295"/>
          </a:xfrm>
          <a:prstGeom prst="rect">
            <a:avLst/>
          </a:prstGeom>
        </p:spPr>
      </p:pic>
      <p:pic>
        <p:nvPicPr>
          <p:cNvPr id="21" name="Picture 2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6E00141F-47DD-A06F-8A99-0D71332DB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496" y="1751793"/>
            <a:ext cx="258392" cy="25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9263E8-EA7C-4F73-744A-502E1F38F5B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590110" y="2575496"/>
            <a:ext cx="145709" cy="216528"/>
          </a:xfrm>
          <a:prstGeom prst="rect">
            <a:avLst/>
          </a:prstGeom>
        </p:spPr>
      </p:pic>
      <p:pic>
        <p:nvPicPr>
          <p:cNvPr id="32" name="Content Placeholder 4" descr="A set of colorful map pointers&#10;&#10;AI-generated content may be incorrect.">
            <a:extLst>
              <a:ext uri="{FF2B5EF4-FFF2-40B4-BE49-F238E27FC236}">
                <a16:creationId xmlns:a16="http://schemas.microsoft.com/office/drawing/2014/main" id="{1E0A37CC-9BED-6A18-4A11-80447DE14E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72" b="44364" l="16970" r="40202">
                        <a14:foregroundMark x1="29293" y1="6626" x2="29293" y2="6626"/>
                        <a14:foregroundMark x1="28404" y1="6505" x2="28404" y2="6505"/>
                        <a14:foregroundMark x1="17010" y1="17737" x2="17010" y2="17737"/>
                        <a14:foregroundMark x1="40242" y1="17576" x2="40242" y2="17576"/>
                        <a14:foregroundMark x1="29131" y1="5172" x2="29131" y2="5172"/>
                        <a14:foregroundMark x1="28566" y1="43717" x2="28566" y2="43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116" r="57005" b="50894"/>
          <a:stretch>
            <a:fillRect/>
          </a:stretch>
        </p:blipFill>
        <p:spPr>
          <a:xfrm>
            <a:off x="-1581308" y="-209411"/>
            <a:ext cx="452280" cy="743032"/>
          </a:xfrm>
          <a:prstGeom prst="rect">
            <a:avLst/>
          </a:prstGeom>
        </p:spPr>
      </p:pic>
      <p:sp>
        <p:nvSpPr>
          <p:cNvPr id="53" name="Rectangle: Folded Corner 52">
            <a:extLst>
              <a:ext uri="{FF2B5EF4-FFF2-40B4-BE49-F238E27FC236}">
                <a16:creationId xmlns:a16="http://schemas.microsoft.com/office/drawing/2014/main" id="{CE4D48B2-FE75-F51D-15BD-B6869DD4F85D}"/>
              </a:ext>
            </a:extLst>
          </p:cNvPr>
          <p:cNvSpPr/>
          <p:nvPr/>
        </p:nvSpPr>
        <p:spPr>
          <a:xfrm>
            <a:off x="13843005" y="936956"/>
            <a:ext cx="8796700" cy="5003799"/>
          </a:xfrm>
          <a:prstGeom prst="foldedCorner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A305D4E-9FC7-7DE7-B4F1-A3323E16B1BF}"/>
              </a:ext>
            </a:extLst>
          </p:cNvPr>
          <p:cNvGrpSpPr/>
          <p:nvPr/>
        </p:nvGrpSpPr>
        <p:grpSpPr>
          <a:xfrm>
            <a:off x="1560795" y="936956"/>
            <a:ext cx="8796700" cy="5003799"/>
            <a:chOff x="1560795" y="936956"/>
            <a:chExt cx="8796700" cy="5003799"/>
          </a:xfrm>
        </p:grpSpPr>
        <p:sp>
          <p:nvSpPr>
            <p:cNvPr id="51" name="Rectangle: Folded Corner 50">
              <a:extLst>
                <a:ext uri="{FF2B5EF4-FFF2-40B4-BE49-F238E27FC236}">
                  <a16:creationId xmlns:a16="http://schemas.microsoft.com/office/drawing/2014/main" id="{CCE19E3C-4027-058E-67EE-A194CD83FDE7}"/>
                </a:ext>
              </a:extLst>
            </p:cNvPr>
            <p:cNvSpPr/>
            <p:nvPr/>
          </p:nvSpPr>
          <p:spPr>
            <a:xfrm>
              <a:off x="1560795" y="936956"/>
              <a:ext cx="8796700" cy="5003799"/>
            </a:xfrm>
            <a:prstGeom prst="foldedCorner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D842FF8-F93B-07F6-8742-FC2E580BAEEC}"/>
                </a:ext>
              </a:extLst>
            </p:cNvPr>
            <p:cNvSpPr/>
            <p:nvPr/>
          </p:nvSpPr>
          <p:spPr>
            <a:xfrm>
              <a:off x="6096000" y="1544657"/>
              <a:ext cx="3611512" cy="3611512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7EDDBA-7368-335E-927B-2DFDE80EE9AE}"/>
              </a:ext>
            </a:extLst>
          </p:cNvPr>
          <p:cNvGrpSpPr/>
          <p:nvPr/>
        </p:nvGrpSpPr>
        <p:grpSpPr>
          <a:xfrm>
            <a:off x="-12277033" y="936956"/>
            <a:ext cx="8796700" cy="5003799"/>
            <a:chOff x="1543558" y="936956"/>
            <a:chExt cx="8796700" cy="5003799"/>
          </a:xfrm>
        </p:grpSpPr>
        <p:sp>
          <p:nvSpPr>
            <p:cNvPr id="26" name="Rectangle: Folded Corner 25">
              <a:extLst>
                <a:ext uri="{FF2B5EF4-FFF2-40B4-BE49-F238E27FC236}">
                  <a16:creationId xmlns:a16="http://schemas.microsoft.com/office/drawing/2014/main" id="{28934BA6-854D-A10D-1818-1DCA0A941F42}"/>
                </a:ext>
              </a:extLst>
            </p:cNvPr>
            <p:cNvSpPr/>
            <p:nvPr/>
          </p:nvSpPr>
          <p:spPr>
            <a:xfrm>
              <a:off x="1543558" y="936956"/>
              <a:ext cx="8796700" cy="5003799"/>
            </a:xfrm>
            <a:prstGeom prst="foldedCorner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EF4230-1206-3408-1D92-165050B62D00}"/>
                </a:ext>
              </a:extLst>
            </p:cNvPr>
            <p:cNvSpPr txBox="1"/>
            <p:nvPr/>
          </p:nvSpPr>
          <p:spPr>
            <a:xfrm>
              <a:off x="1850430" y="1221492"/>
              <a:ext cx="12716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b="1" dirty="0">
                  <a:solidFill>
                    <a:schemeClr val="bg1"/>
                  </a:solidFill>
                  <a:latin typeface="Lucida Sans" panose="020B0602030504020204" pitchFamily="34" charset="0"/>
                </a:rPr>
                <a:t>Data</a:t>
              </a:r>
            </a:p>
          </p:txBody>
        </p:sp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63CD9292-A05C-2A4D-6806-582C93F539C4}"/>
                </a:ext>
              </a:extLst>
            </p:cNvPr>
            <p:cNvSpPr/>
            <p:nvPr/>
          </p:nvSpPr>
          <p:spPr>
            <a:xfrm>
              <a:off x="1727205" y="1867823"/>
              <a:ext cx="8423474" cy="3495482"/>
            </a:xfrm>
            <a:prstGeom prst="foldedCorner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99C50A-7E0C-53ED-237D-F5CCC10D9A2D}"/>
                </a:ext>
              </a:extLst>
            </p:cNvPr>
            <p:cNvSpPr txBox="1"/>
            <p:nvPr/>
          </p:nvSpPr>
          <p:spPr>
            <a:xfrm>
              <a:off x="1543558" y="5690595"/>
              <a:ext cx="313435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CornerStone Solutions Inc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F3899EE-9C68-2A4E-B6CE-7CD003E7F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79988" y="1923245"/>
              <a:ext cx="8151058" cy="3340898"/>
            </a:xfrm>
            <a:prstGeom prst="rect">
              <a:avLst/>
            </a:prstGeom>
          </p:spPr>
        </p:pic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B2BAA2D8-461F-7B03-6C37-ADB3D1617FBF}"/>
              </a:ext>
            </a:extLst>
          </p:cNvPr>
          <p:cNvSpPr/>
          <p:nvPr/>
        </p:nvSpPr>
        <p:spPr>
          <a:xfrm>
            <a:off x="2174119" y="1544657"/>
            <a:ext cx="3611512" cy="36115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768370-45AD-A054-813D-DC01E9997776}"/>
              </a:ext>
            </a:extLst>
          </p:cNvPr>
          <p:cNvSpPr txBox="1"/>
          <p:nvPr/>
        </p:nvSpPr>
        <p:spPr>
          <a:xfrm>
            <a:off x="2808339" y="1958101"/>
            <a:ext cx="222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bg1"/>
                </a:solidFill>
                <a:latin typeface="Lucida Sans" panose="020B0602030504020204" pitchFamily="34" charset="0"/>
              </a:rPr>
              <a:t>Parking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844F66-1BB9-7586-18AA-2133EF8A9E1B}"/>
              </a:ext>
            </a:extLst>
          </p:cNvPr>
          <p:cNvSpPr txBox="1"/>
          <p:nvPr/>
        </p:nvSpPr>
        <p:spPr>
          <a:xfrm>
            <a:off x="6771612" y="1728803"/>
            <a:ext cx="2222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bg1"/>
                </a:solidFill>
                <a:latin typeface="Lucida Sans" panose="020B0602030504020204" pitchFamily="34" charset="0"/>
              </a:rPr>
              <a:t>Traffic Volume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7AED765-4CED-CA5F-A8CA-AC77330DEE3E}"/>
              </a:ext>
            </a:extLst>
          </p:cNvPr>
          <p:cNvCxnSpPr>
            <a:cxnSpLocks/>
          </p:cNvCxnSpPr>
          <p:nvPr/>
        </p:nvCxnSpPr>
        <p:spPr>
          <a:xfrm flipH="1">
            <a:off x="6461760" y="2575496"/>
            <a:ext cx="2903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62408C3-EFCA-2E54-8458-000E0FC3F954}"/>
              </a:ext>
            </a:extLst>
          </p:cNvPr>
          <p:cNvCxnSpPr>
            <a:cxnSpLocks/>
          </p:cNvCxnSpPr>
          <p:nvPr/>
        </p:nvCxnSpPr>
        <p:spPr>
          <a:xfrm flipH="1">
            <a:off x="2514600" y="2575496"/>
            <a:ext cx="2903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A1E0430-8381-2930-1284-17B45986CDA0}"/>
              </a:ext>
            </a:extLst>
          </p:cNvPr>
          <p:cNvSpPr txBox="1"/>
          <p:nvPr/>
        </p:nvSpPr>
        <p:spPr>
          <a:xfrm>
            <a:off x="2341476" y="2962904"/>
            <a:ext cx="327679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</a:rPr>
              <a:t>Features: </a:t>
            </a:r>
            <a:r>
              <a:rPr lang="en-US" sz="1200" dirty="0">
                <a:solidFill>
                  <a:schemeClr val="bg1"/>
                </a:solidFill>
              </a:rPr>
              <a:t>Fee, Date, Starting date, End date, Payment type, Amount, Plate, Type, Hope </a:t>
            </a:r>
            <a:r>
              <a:rPr lang="en-US" sz="1200" dirty="0" err="1">
                <a:solidFill>
                  <a:schemeClr val="bg1"/>
                </a:solidFill>
              </a:rPr>
              <a:t>Gps</a:t>
            </a:r>
            <a:r>
              <a:rPr lang="en-US" sz="1200" dirty="0">
                <a:solidFill>
                  <a:schemeClr val="bg1"/>
                </a:solidFill>
              </a:rPr>
              <a:t> Latitude, Hope </a:t>
            </a:r>
            <a:r>
              <a:rPr lang="en-US" sz="1200" dirty="0" err="1">
                <a:solidFill>
                  <a:schemeClr val="bg1"/>
                </a:solidFill>
              </a:rPr>
              <a:t>Gps</a:t>
            </a:r>
            <a:r>
              <a:rPr lang="en-US" sz="1200" dirty="0">
                <a:solidFill>
                  <a:schemeClr val="bg1"/>
                </a:solidFill>
              </a:rPr>
              <a:t> Longitude, Unit, Time, PT1 amount, Amount with bonification, Zone.</a:t>
            </a:r>
            <a:endParaRPr lang="en-CA" sz="1400" dirty="0">
              <a:solidFill>
                <a:schemeClr val="bg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6F35715-F612-CB3E-11FF-4840D87961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02" y="1940959"/>
            <a:ext cx="7115175" cy="41529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0DD2C89-27AC-35F7-CAC1-57A9544FB5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062" y="2509289"/>
            <a:ext cx="5972175" cy="33909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E6D1580-8203-77E0-AAC1-6AE1D56BB942}"/>
              </a:ext>
            </a:extLst>
          </p:cNvPr>
          <p:cNvSpPr txBox="1"/>
          <p:nvPr/>
        </p:nvSpPr>
        <p:spPr>
          <a:xfrm>
            <a:off x="6392228" y="2988362"/>
            <a:ext cx="32767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</a:rPr>
              <a:t>Features:</a:t>
            </a:r>
            <a:r>
              <a:rPr lang="en-US" sz="1400" b="1" dirty="0">
                <a:solidFill>
                  <a:schemeClr val="bg1"/>
                </a:solidFill>
              </a:rPr>
              <a:t> year, </a:t>
            </a:r>
            <a:r>
              <a:rPr lang="en-US" sz="1400" b="1" dirty="0" err="1">
                <a:solidFill>
                  <a:schemeClr val="bg1"/>
                </a:solidFill>
              </a:rPr>
              <a:t>month_num</a:t>
            </a:r>
            <a:r>
              <a:rPr lang="en-US" sz="1400" b="1" dirty="0">
                <a:solidFill>
                  <a:schemeClr val="bg1"/>
                </a:solidFill>
              </a:rPr>
              <a:t>, month, day, date, hour, volume, direction, artery.</a:t>
            </a:r>
            <a:endParaRPr lang="en-CA" sz="1400" dirty="0">
              <a:solidFill>
                <a:schemeClr val="bg1"/>
              </a:solidFill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FB189DE-959F-8AD2-F3D8-4228946D65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7820" y="2179696"/>
            <a:ext cx="6509817" cy="355188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8497660-4D62-B609-4EAE-68F62B8B6F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1325" y="182965"/>
            <a:ext cx="5186507" cy="633489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69DD7BF-0F18-3F31-F1BD-F564BE6579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7554" y="737119"/>
            <a:ext cx="5789846" cy="531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F3E29-B4C1-ECD4-24DE-276CF93ED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a city&#10;&#10;AI-generated content may be incorrect.">
            <a:extLst>
              <a:ext uri="{FF2B5EF4-FFF2-40B4-BE49-F238E27FC236}">
                <a16:creationId xmlns:a16="http://schemas.microsoft.com/office/drawing/2014/main" id="{FB22D1D3-8791-D6A3-AA85-20B998B9D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4452" r="5055" b="2587"/>
          <a:stretch>
            <a:fillRect/>
          </a:stretch>
        </p:blipFill>
        <p:spPr>
          <a:xfrm>
            <a:off x="1303102" y="426933"/>
            <a:ext cx="9340078" cy="6004134"/>
          </a:xfrm>
          <a:prstGeom prst="rect">
            <a:avLst/>
          </a:prstGeom>
        </p:spPr>
      </p:pic>
      <p:pic>
        <p:nvPicPr>
          <p:cNvPr id="10" name="Picture 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13725E67-268D-B4FB-9245-8624AB3EF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959" y="-754743"/>
            <a:ext cx="1099932" cy="1099519"/>
          </a:xfrm>
          <a:prstGeom prst="rect">
            <a:avLst/>
          </a:prstGeom>
        </p:spPr>
      </p:pic>
      <p:pic>
        <p:nvPicPr>
          <p:cNvPr id="13" name="Picture 12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949D1270-F880-8D62-8B9B-824B20DB2B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896" y="1958101"/>
            <a:ext cx="258392" cy="258295"/>
          </a:xfrm>
          <a:prstGeom prst="rect">
            <a:avLst/>
          </a:prstGeom>
        </p:spPr>
      </p:pic>
      <p:pic>
        <p:nvPicPr>
          <p:cNvPr id="14" name="Picture 13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1DDB052C-C565-9663-D21E-48E43CE92A9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185" y="1958101"/>
            <a:ext cx="258392" cy="258295"/>
          </a:xfrm>
          <a:prstGeom prst="rect">
            <a:avLst/>
          </a:prstGeom>
        </p:spPr>
      </p:pic>
      <p:pic>
        <p:nvPicPr>
          <p:cNvPr id="16" name="Picture 1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2D965A1D-5B6B-B1C1-1282-5CD7ECD204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028" y="2446349"/>
            <a:ext cx="258392" cy="258295"/>
          </a:xfrm>
          <a:prstGeom prst="rect">
            <a:avLst/>
          </a:prstGeom>
        </p:spPr>
      </p:pic>
      <p:pic>
        <p:nvPicPr>
          <p:cNvPr id="18" name="Picture 1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2A7AA361-ABD3-0769-B70E-A7DF8DC9E4F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315" y="678661"/>
            <a:ext cx="258392" cy="258295"/>
          </a:xfrm>
          <a:prstGeom prst="rect">
            <a:avLst/>
          </a:prstGeom>
        </p:spPr>
      </p:pic>
      <p:pic>
        <p:nvPicPr>
          <p:cNvPr id="20" name="Picture 1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B3C1DA97-7FFA-0CB0-9591-46976DC5E30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597" y="1307105"/>
            <a:ext cx="258392" cy="258295"/>
          </a:xfrm>
          <a:prstGeom prst="rect">
            <a:avLst/>
          </a:prstGeom>
        </p:spPr>
      </p:pic>
      <p:pic>
        <p:nvPicPr>
          <p:cNvPr id="21" name="Picture 2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4F6FB6CE-8B42-5F5F-9646-4B04A9977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496" y="1751793"/>
            <a:ext cx="258392" cy="25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DCD818F-FBC8-3866-7852-645E14C432A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590110" y="2575496"/>
            <a:ext cx="145709" cy="216528"/>
          </a:xfrm>
          <a:prstGeom prst="rect">
            <a:avLst/>
          </a:prstGeom>
        </p:spPr>
      </p:pic>
      <p:pic>
        <p:nvPicPr>
          <p:cNvPr id="32" name="Content Placeholder 4" descr="A set of colorful map pointers&#10;&#10;AI-generated content may be incorrect.">
            <a:extLst>
              <a:ext uri="{FF2B5EF4-FFF2-40B4-BE49-F238E27FC236}">
                <a16:creationId xmlns:a16="http://schemas.microsoft.com/office/drawing/2014/main" id="{06D4C272-6AE5-11E8-D3B9-BF0C660C14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72" b="44364" l="16970" r="40202">
                        <a14:foregroundMark x1="29293" y1="6626" x2="29293" y2="6626"/>
                        <a14:foregroundMark x1="28404" y1="6505" x2="28404" y2="6505"/>
                        <a14:foregroundMark x1="17010" y1="17737" x2="17010" y2="17737"/>
                        <a14:foregroundMark x1="40242" y1="17576" x2="40242" y2="17576"/>
                        <a14:foregroundMark x1="29131" y1="5172" x2="29131" y2="5172"/>
                        <a14:foregroundMark x1="28566" y1="43717" x2="28566" y2="43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116" r="57005" b="50894"/>
          <a:stretch>
            <a:fillRect/>
          </a:stretch>
        </p:blipFill>
        <p:spPr>
          <a:xfrm>
            <a:off x="-1581308" y="-209411"/>
            <a:ext cx="452280" cy="74303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5746B13-C082-ABE5-5A7C-D07B21C0ED97}"/>
              </a:ext>
            </a:extLst>
          </p:cNvPr>
          <p:cNvSpPr/>
          <p:nvPr/>
        </p:nvSpPr>
        <p:spPr>
          <a:xfrm>
            <a:off x="13237036" y="208700"/>
            <a:ext cx="6440599" cy="6440599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7346639-A569-45AB-BF69-BC1A0C1CE9F9}"/>
              </a:ext>
            </a:extLst>
          </p:cNvPr>
          <p:cNvSpPr/>
          <p:nvPr/>
        </p:nvSpPr>
        <p:spPr>
          <a:xfrm>
            <a:off x="-299793" y="-3162299"/>
            <a:ext cx="12906210" cy="129062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29E975-629F-81B1-54A5-57E4A32E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684" y="211089"/>
            <a:ext cx="4157238" cy="232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CD941FA-B684-EF60-AD82-000842175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539" y="208700"/>
            <a:ext cx="3721803" cy="231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9AC824F-6B94-5ED5-3084-873D6A1E4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40" y="2847387"/>
            <a:ext cx="3835662" cy="334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A07CFBA-80F5-78FB-DC86-BBB286AED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797" y="2855218"/>
            <a:ext cx="3721803" cy="33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B10B6D7-C179-B146-492E-122AC98E1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201" y="2855218"/>
            <a:ext cx="3271872" cy="33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78D7DC-1E4D-31E4-6407-96E985084D5A}"/>
              </a:ext>
            </a:extLst>
          </p:cNvPr>
          <p:cNvSpPr txBox="1"/>
          <p:nvPr/>
        </p:nvSpPr>
        <p:spPr>
          <a:xfrm>
            <a:off x="315414" y="1051531"/>
            <a:ext cx="106346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b="1" dirty="0">
                <a:solidFill>
                  <a:schemeClr val="bg1"/>
                </a:solidFill>
                <a:latin typeface="Lucida Sans" panose="020B0602030504020204" pitchFamily="34" charset="0"/>
              </a:rPr>
              <a:t>Parking</a:t>
            </a:r>
            <a:endParaRPr lang="en-CA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995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3438C-A54B-D499-2A51-38724DA61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a city&#10;&#10;AI-generated content may be incorrect.">
            <a:extLst>
              <a:ext uri="{FF2B5EF4-FFF2-40B4-BE49-F238E27FC236}">
                <a16:creationId xmlns:a16="http://schemas.microsoft.com/office/drawing/2014/main" id="{37CEAA6C-1D21-EA6A-CDB5-F91A7C38C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4452" r="5055" b="2587"/>
          <a:stretch>
            <a:fillRect/>
          </a:stretch>
        </p:blipFill>
        <p:spPr>
          <a:xfrm>
            <a:off x="1303102" y="426933"/>
            <a:ext cx="9340078" cy="6004134"/>
          </a:xfrm>
          <a:prstGeom prst="rect">
            <a:avLst/>
          </a:prstGeom>
        </p:spPr>
      </p:pic>
      <p:pic>
        <p:nvPicPr>
          <p:cNvPr id="10" name="Picture 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4D194E3D-3985-0F54-C2C8-149EB2D29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959" y="-754743"/>
            <a:ext cx="1099932" cy="1099519"/>
          </a:xfrm>
          <a:prstGeom prst="rect">
            <a:avLst/>
          </a:prstGeom>
        </p:spPr>
      </p:pic>
      <p:pic>
        <p:nvPicPr>
          <p:cNvPr id="13" name="Picture 12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061DA8A8-FD82-E25B-C79C-F9F4B3ADD3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896" y="1958101"/>
            <a:ext cx="258392" cy="258295"/>
          </a:xfrm>
          <a:prstGeom prst="rect">
            <a:avLst/>
          </a:prstGeom>
        </p:spPr>
      </p:pic>
      <p:pic>
        <p:nvPicPr>
          <p:cNvPr id="14" name="Picture 13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FDC2D27B-2DFC-3AD6-DDD5-02DB6C6B82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185" y="1958101"/>
            <a:ext cx="258392" cy="258295"/>
          </a:xfrm>
          <a:prstGeom prst="rect">
            <a:avLst/>
          </a:prstGeom>
        </p:spPr>
      </p:pic>
      <p:pic>
        <p:nvPicPr>
          <p:cNvPr id="16" name="Picture 1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FF94F5F3-77DE-0A01-8769-4EE6F36E39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028" y="2446349"/>
            <a:ext cx="258392" cy="258295"/>
          </a:xfrm>
          <a:prstGeom prst="rect">
            <a:avLst/>
          </a:prstGeom>
        </p:spPr>
      </p:pic>
      <p:pic>
        <p:nvPicPr>
          <p:cNvPr id="18" name="Picture 1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4A07574F-5D1F-4E81-D551-F17198BBF7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315" y="678661"/>
            <a:ext cx="258392" cy="258295"/>
          </a:xfrm>
          <a:prstGeom prst="rect">
            <a:avLst/>
          </a:prstGeom>
        </p:spPr>
      </p:pic>
      <p:pic>
        <p:nvPicPr>
          <p:cNvPr id="20" name="Picture 1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883E9850-EA06-1910-CF0D-9CA9C6EE917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597" y="1307105"/>
            <a:ext cx="258392" cy="258295"/>
          </a:xfrm>
          <a:prstGeom prst="rect">
            <a:avLst/>
          </a:prstGeom>
        </p:spPr>
      </p:pic>
      <p:pic>
        <p:nvPicPr>
          <p:cNvPr id="21" name="Picture 2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E1BF1099-C828-8753-0717-162E590C4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496" y="1751793"/>
            <a:ext cx="258392" cy="25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ACD29EC-4A58-220F-1208-02048B92C24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590110" y="2575496"/>
            <a:ext cx="145709" cy="216528"/>
          </a:xfrm>
          <a:prstGeom prst="rect">
            <a:avLst/>
          </a:prstGeom>
        </p:spPr>
      </p:pic>
      <p:pic>
        <p:nvPicPr>
          <p:cNvPr id="32" name="Content Placeholder 4" descr="A set of colorful map pointers&#10;&#10;AI-generated content may be incorrect.">
            <a:extLst>
              <a:ext uri="{FF2B5EF4-FFF2-40B4-BE49-F238E27FC236}">
                <a16:creationId xmlns:a16="http://schemas.microsoft.com/office/drawing/2014/main" id="{4EC40009-FAAD-4595-5F72-602B812BF6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72" b="44364" l="16970" r="40202">
                        <a14:foregroundMark x1="29293" y1="6626" x2="29293" y2="6626"/>
                        <a14:foregroundMark x1="28404" y1="6505" x2="28404" y2="6505"/>
                        <a14:foregroundMark x1="17010" y1="17737" x2="17010" y2="17737"/>
                        <a14:foregroundMark x1="40242" y1="17576" x2="40242" y2="17576"/>
                        <a14:foregroundMark x1="29131" y1="5172" x2="29131" y2="5172"/>
                        <a14:foregroundMark x1="28566" y1="43717" x2="28566" y2="43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116" r="57005" b="50894"/>
          <a:stretch>
            <a:fillRect/>
          </a:stretch>
        </p:blipFill>
        <p:spPr>
          <a:xfrm>
            <a:off x="-1581308" y="-209411"/>
            <a:ext cx="452280" cy="74303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A480DD1-E771-488A-22DA-20C8CD13105A}"/>
              </a:ext>
            </a:extLst>
          </p:cNvPr>
          <p:cNvSpPr/>
          <p:nvPr/>
        </p:nvSpPr>
        <p:spPr>
          <a:xfrm>
            <a:off x="-265535" y="-2686111"/>
            <a:ext cx="12723069" cy="12723069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F480432-F89E-6168-7479-BDC78C45534A}"/>
              </a:ext>
            </a:extLst>
          </p:cNvPr>
          <p:cNvSpPr/>
          <p:nvPr/>
        </p:nvSpPr>
        <p:spPr>
          <a:xfrm>
            <a:off x="-8820049" y="162105"/>
            <a:ext cx="6479618" cy="647961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FA7256-392A-4406-4CA5-33E770C3C0FE}"/>
              </a:ext>
            </a:extLst>
          </p:cNvPr>
          <p:cNvSpPr/>
          <p:nvPr/>
        </p:nvSpPr>
        <p:spPr>
          <a:xfrm>
            <a:off x="1079797" y="-10483562"/>
            <a:ext cx="10032404" cy="1003240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B6A1BA-50EB-5FB9-8A90-E6997B511F49}"/>
              </a:ext>
            </a:extLst>
          </p:cNvPr>
          <p:cNvSpPr txBox="1"/>
          <p:nvPr/>
        </p:nvSpPr>
        <p:spPr>
          <a:xfrm>
            <a:off x="315414" y="1051531"/>
            <a:ext cx="106346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b="1" dirty="0">
                <a:solidFill>
                  <a:schemeClr val="bg1"/>
                </a:solidFill>
                <a:latin typeface="Lucida Sans" panose="020B0602030504020204" pitchFamily="34" charset="0"/>
              </a:rPr>
              <a:t>Traffic</a:t>
            </a:r>
            <a:endParaRPr lang="en-CA" sz="4400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16CF624-04D1-F77D-10F7-0A6551352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911" y="1120219"/>
            <a:ext cx="2184877" cy="126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3162F35-A351-9D49-FEFD-E3D0D259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014" y="1106192"/>
            <a:ext cx="2184876" cy="126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428E67-2484-DAE7-E6DB-E798CF23DC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0117" y="1120219"/>
            <a:ext cx="3166032" cy="1265272"/>
          </a:xfrm>
          <a:prstGeom prst="rect">
            <a:avLst/>
          </a:prstGeom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E839C4CA-15EF-2C6E-B109-9E1F89596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907" y="3263582"/>
            <a:ext cx="2715070" cy="128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F2A3AB45-FDF4-FD21-5532-8B97ACE6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495" y="3169654"/>
            <a:ext cx="1798579" cy="137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D1646AA6-AFA4-0A04-C325-6A84B5EF6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82" y="5363290"/>
            <a:ext cx="2172681" cy="8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9B8FC549-9DD8-08AD-D3A7-F1FD4A59C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140" y="5363290"/>
            <a:ext cx="2172681" cy="8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2332FB3D-3771-2383-3709-83F9D756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199" y="5363290"/>
            <a:ext cx="2180008" cy="84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>
            <a:extLst>
              <a:ext uri="{FF2B5EF4-FFF2-40B4-BE49-F238E27FC236}">
                <a16:creationId xmlns:a16="http://schemas.microsoft.com/office/drawing/2014/main" id="{8694ED53-830C-1E09-0ABB-087EF7551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129" y="5363290"/>
            <a:ext cx="2135576" cy="82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96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92AC1-3099-8718-5798-CE1168AB0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a city&#10;&#10;AI-generated content may be incorrect.">
            <a:extLst>
              <a:ext uri="{FF2B5EF4-FFF2-40B4-BE49-F238E27FC236}">
                <a16:creationId xmlns:a16="http://schemas.microsoft.com/office/drawing/2014/main" id="{5B63946B-D866-5A5D-61B7-A777AF788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4452" r="5055" b="2587"/>
          <a:stretch>
            <a:fillRect/>
          </a:stretch>
        </p:blipFill>
        <p:spPr>
          <a:xfrm>
            <a:off x="1303102" y="426933"/>
            <a:ext cx="9340078" cy="6004134"/>
          </a:xfrm>
          <a:prstGeom prst="rect">
            <a:avLst/>
          </a:prstGeom>
        </p:spPr>
      </p:pic>
      <p:pic>
        <p:nvPicPr>
          <p:cNvPr id="10" name="Picture 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FAAC5A9D-9A0D-8622-0893-DCEB05757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959" y="-754743"/>
            <a:ext cx="1099932" cy="1099519"/>
          </a:xfrm>
          <a:prstGeom prst="rect">
            <a:avLst/>
          </a:prstGeom>
        </p:spPr>
      </p:pic>
      <p:pic>
        <p:nvPicPr>
          <p:cNvPr id="13" name="Picture 12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8153FAA9-C787-24A4-79C9-22B0AF94C5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896" y="1958101"/>
            <a:ext cx="258392" cy="258295"/>
          </a:xfrm>
          <a:prstGeom prst="rect">
            <a:avLst/>
          </a:prstGeom>
        </p:spPr>
      </p:pic>
      <p:pic>
        <p:nvPicPr>
          <p:cNvPr id="14" name="Picture 13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2519E608-FA84-AC0B-B25C-7BD8BDCD09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185" y="1958101"/>
            <a:ext cx="258392" cy="258295"/>
          </a:xfrm>
          <a:prstGeom prst="rect">
            <a:avLst/>
          </a:prstGeom>
        </p:spPr>
      </p:pic>
      <p:pic>
        <p:nvPicPr>
          <p:cNvPr id="16" name="Picture 1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E2E309A1-B21F-C6F4-8622-52A11AE936C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028" y="2446349"/>
            <a:ext cx="258392" cy="258295"/>
          </a:xfrm>
          <a:prstGeom prst="rect">
            <a:avLst/>
          </a:prstGeom>
        </p:spPr>
      </p:pic>
      <p:pic>
        <p:nvPicPr>
          <p:cNvPr id="18" name="Picture 1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F03C7180-4C39-AF14-2A0B-636D5634A8C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315" y="678661"/>
            <a:ext cx="258392" cy="258295"/>
          </a:xfrm>
          <a:prstGeom prst="rect">
            <a:avLst/>
          </a:prstGeom>
        </p:spPr>
      </p:pic>
      <p:pic>
        <p:nvPicPr>
          <p:cNvPr id="20" name="Picture 1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D23C6F20-CDBF-FB32-CD1C-CBDF5F3021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597" y="1307105"/>
            <a:ext cx="258392" cy="258295"/>
          </a:xfrm>
          <a:prstGeom prst="rect">
            <a:avLst/>
          </a:prstGeom>
        </p:spPr>
      </p:pic>
      <p:pic>
        <p:nvPicPr>
          <p:cNvPr id="21" name="Picture 2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B91E2944-288C-DE4D-2CAB-AA6012FA4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496" y="1751793"/>
            <a:ext cx="258392" cy="25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677C902-25F2-5967-F086-934765BFBFE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590110" y="2575496"/>
            <a:ext cx="145709" cy="216528"/>
          </a:xfrm>
          <a:prstGeom prst="rect">
            <a:avLst/>
          </a:prstGeom>
        </p:spPr>
      </p:pic>
      <p:pic>
        <p:nvPicPr>
          <p:cNvPr id="32" name="Content Placeholder 4" descr="A set of colorful map pointers&#10;&#10;AI-generated content may be incorrect.">
            <a:extLst>
              <a:ext uri="{FF2B5EF4-FFF2-40B4-BE49-F238E27FC236}">
                <a16:creationId xmlns:a16="http://schemas.microsoft.com/office/drawing/2014/main" id="{2051CD99-23FA-AF7D-A28A-A087344FB7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72" b="44364" l="16970" r="40202">
                        <a14:foregroundMark x1="29293" y1="6626" x2="29293" y2="6626"/>
                        <a14:foregroundMark x1="28404" y1="6505" x2="28404" y2="6505"/>
                        <a14:foregroundMark x1="17010" y1="17737" x2="17010" y2="17737"/>
                        <a14:foregroundMark x1="40242" y1="17576" x2="40242" y2="17576"/>
                        <a14:foregroundMark x1="29131" y1="5172" x2="29131" y2="5172"/>
                        <a14:foregroundMark x1="28566" y1="43717" x2="28566" y2="43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116" r="57005" b="50894"/>
          <a:stretch>
            <a:fillRect/>
          </a:stretch>
        </p:blipFill>
        <p:spPr>
          <a:xfrm>
            <a:off x="-1581308" y="-209411"/>
            <a:ext cx="452280" cy="74303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E910F08-07A3-35DB-E7D7-7BAF3283C5F0}"/>
              </a:ext>
            </a:extLst>
          </p:cNvPr>
          <p:cNvSpPr/>
          <p:nvPr/>
        </p:nvSpPr>
        <p:spPr>
          <a:xfrm>
            <a:off x="-265535" y="-2686111"/>
            <a:ext cx="12723069" cy="12723069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FFFA7D5-E953-013D-E27E-DC9875D8A696}"/>
              </a:ext>
            </a:extLst>
          </p:cNvPr>
          <p:cNvSpPr/>
          <p:nvPr/>
        </p:nvSpPr>
        <p:spPr>
          <a:xfrm>
            <a:off x="-8820049" y="162105"/>
            <a:ext cx="6479618" cy="647961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C04424-7372-7663-C5D9-B63A92B213C6}"/>
              </a:ext>
            </a:extLst>
          </p:cNvPr>
          <p:cNvSpPr/>
          <p:nvPr/>
        </p:nvSpPr>
        <p:spPr>
          <a:xfrm>
            <a:off x="1079797" y="-10483562"/>
            <a:ext cx="10032404" cy="1003240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B12613-5170-7480-29B0-7CFB9D768AC0}"/>
              </a:ext>
            </a:extLst>
          </p:cNvPr>
          <p:cNvSpPr txBox="1"/>
          <p:nvPr/>
        </p:nvSpPr>
        <p:spPr>
          <a:xfrm>
            <a:off x="315414" y="1051531"/>
            <a:ext cx="106346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b="1" dirty="0">
                <a:solidFill>
                  <a:schemeClr val="bg1"/>
                </a:solidFill>
                <a:latin typeface="Lucida Sans" panose="020B0602030504020204" pitchFamily="34" charset="0"/>
              </a:rPr>
              <a:t>Traffic</a:t>
            </a:r>
            <a:endParaRPr lang="en-CA" sz="4400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5F7AFB-5E05-9DDE-286E-28C8E1566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170" y="462986"/>
            <a:ext cx="3870903" cy="224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54AA3BB-5370-14E9-62BA-246D7B903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906" y="462986"/>
            <a:ext cx="3870903" cy="224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107C0D-0357-6438-0CDF-A170A5FB72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874" y="3168036"/>
            <a:ext cx="5609199" cy="2241658"/>
          </a:xfrm>
          <a:prstGeom prst="rect">
            <a:avLst/>
          </a:prstGeom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FC59D029-7CCF-01E9-27D0-8B6BF9264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028" y="6063475"/>
            <a:ext cx="925606" cy="43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F9D42027-EF30-998E-2BCA-996A8D85C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356" y="3162915"/>
            <a:ext cx="2928884" cy="224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305E09E9-F2BD-8202-8E77-A89426652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173" y="6138541"/>
            <a:ext cx="740699" cy="28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FCEDA5E5-A66A-091C-8B2D-CC060AC49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249" y="6138541"/>
            <a:ext cx="740699" cy="28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FA0FC410-0FB9-FEEE-5047-4FD000E80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328" y="6138057"/>
            <a:ext cx="743196" cy="2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>
            <a:extLst>
              <a:ext uri="{FF2B5EF4-FFF2-40B4-BE49-F238E27FC236}">
                <a16:creationId xmlns:a16="http://schemas.microsoft.com/office/drawing/2014/main" id="{090048EE-8243-8BAF-333A-36A37A527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748" y="6140993"/>
            <a:ext cx="728048" cy="28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787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626DA-6A91-8228-C906-40DDEC7AA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a city&#10;&#10;AI-generated content may be incorrect.">
            <a:extLst>
              <a:ext uri="{FF2B5EF4-FFF2-40B4-BE49-F238E27FC236}">
                <a16:creationId xmlns:a16="http://schemas.microsoft.com/office/drawing/2014/main" id="{C3039C76-C069-9B6F-829B-1A4AECBBE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4452" r="5055" b="2587"/>
          <a:stretch>
            <a:fillRect/>
          </a:stretch>
        </p:blipFill>
        <p:spPr>
          <a:xfrm>
            <a:off x="1303102" y="426933"/>
            <a:ext cx="9340078" cy="6004134"/>
          </a:xfrm>
          <a:prstGeom prst="rect">
            <a:avLst/>
          </a:prstGeom>
        </p:spPr>
      </p:pic>
      <p:pic>
        <p:nvPicPr>
          <p:cNvPr id="10" name="Picture 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EB68A97E-38A2-149B-FC1B-70BE4E976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959" y="-754743"/>
            <a:ext cx="1099932" cy="1099519"/>
          </a:xfrm>
          <a:prstGeom prst="rect">
            <a:avLst/>
          </a:prstGeom>
        </p:spPr>
      </p:pic>
      <p:pic>
        <p:nvPicPr>
          <p:cNvPr id="13" name="Picture 12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E9858DC9-DEE8-4425-2287-3F147B24F6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896" y="1958101"/>
            <a:ext cx="258392" cy="258295"/>
          </a:xfrm>
          <a:prstGeom prst="rect">
            <a:avLst/>
          </a:prstGeom>
        </p:spPr>
      </p:pic>
      <p:pic>
        <p:nvPicPr>
          <p:cNvPr id="14" name="Picture 13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A39064CB-8547-C2B7-B548-43FCECB65E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185" y="1958101"/>
            <a:ext cx="258392" cy="258295"/>
          </a:xfrm>
          <a:prstGeom prst="rect">
            <a:avLst/>
          </a:prstGeom>
        </p:spPr>
      </p:pic>
      <p:pic>
        <p:nvPicPr>
          <p:cNvPr id="16" name="Picture 1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ACF9B537-FAD3-128D-BE30-9C08A62BEE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028" y="2446349"/>
            <a:ext cx="258392" cy="258295"/>
          </a:xfrm>
          <a:prstGeom prst="rect">
            <a:avLst/>
          </a:prstGeom>
        </p:spPr>
      </p:pic>
      <p:pic>
        <p:nvPicPr>
          <p:cNvPr id="18" name="Picture 1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770630AD-4741-E8A7-E046-1D20285C8B2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315" y="678661"/>
            <a:ext cx="258392" cy="258295"/>
          </a:xfrm>
          <a:prstGeom prst="rect">
            <a:avLst/>
          </a:prstGeom>
        </p:spPr>
      </p:pic>
      <p:pic>
        <p:nvPicPr>
          <p:cNvPr id="20" name="Picture 1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32EAF5D7-9CA4-2967-0419-5981DDCD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597" y="1307105"/>
            <a:ext cx="258392" cy="258295"/>
          </a:xfrm>
          <a:prstGeom prst="rect">
            <a:avLst/>
          </a:prstGeom>
        </p:spPr>
      </p:pic>
      <p:pic>
        <p:nvPicPr>
          <p:cNvPr id="21" name="Picture 2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55CFC785-93CA-5E98-A6CE-73DEB1092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496" y="1751793"/>
            <a:ext cx="258392" cy="25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8A0629-6AB0-C5D6-644A-D7A17BD2BBA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590110" y="2575496"/>
            <a:ext cx="145709" cy="216528"/>
          </a:xfrm>
          <a:prstGeom prst="rect">
            <a:avLst/>
          </a:prstGeom>
        </p:spPr>
      </p:pic>
      <p:pic>
        <p:nvPicPr>
          <p:cNvPr id="32" name="Content Placeholder 4" descr="A set of colorful map pointers&#10;&#10;AI-generated content may be incorrect.">
            <a:extLst>
              <a:ext uri="{FF2B5EF4-FFF2-40B4-BE49-F238E27FC236}">
                <a16:creationId xmlns:a16="http://schemas.microsoft.com/office/drawing/2014/main" id="{B794521E-E5F1-87EA-4D5D-A5DF64ABA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72" b="44364" l="16970" r="40202">
                        <a14:foregroundMark x1="29293" y1="6626" x2="29293" y2="6626"/>
                        <a14:foregroundMark x1="28404" y1="6505" x2="28404" y2="6505"/>
                        <a14:foregroundMark x1="17010" y1="17737" x2="17010" y2="17737"/>
                        <a14:foregroundMark x1="40242" y1="17576" x2="40242" y2="17576"/>
                        <a14:foregroundMark x1="29131" y1="5172" x2="29131" y2="5172"/>
                        <a14:foregroundMark x1="28566" y1="43717" x2="28566" y2="43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116" r="57005" b="50894"/>
          <a:stretch>
            <a:fillRect/>
          </a:stretch>
        </p:blipFill>
        <p:spPr>
          <a:xfrm>
            <a:off x="-1581308" y="-209411"/>
            <a:ext cx="452280" cy="74303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40F8406-8F25-0751-4E7E-BB486CDE7953}"/>
              </a:ext>
            </a:extLst>
          </p:cNvPr>
          <p:cNvSpPr/>
          <p:nvPr/>
        </p:nvSpPr>
        <p:spPr>
          <a:xfrm>
            <a:off x="-265535" y="-2686111"/>
            <a:ext cx="12723069" cy="12723069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9DA57F6-C575-F58D-232D-AC5A9ECD222D}"/>
              </a:ext>
            </a:extLst>
          </p:cNvPr>
          <p:cNvSpPr/>
          <p:nvPr/>
        </p:nvSpPr>
        <p:spPr>
          <a:xfrm>
            <a:off x="-8820049" y="162105"/>
            <a:ext cx="6479618" cy="647961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CA48FA1-BA54-6E18-B77B-79E7C7B9B0EC}"/>
              </a:ext>
            </a:extLst>
          </p:cNvPr>
          <p:cNvSpPr/>
          <p:nvPr/>
        </p:nvSpPr>
        <p:spPr>
          <a:xfrm>
            <a:off x="1079797" y="-10483562"/>
            <a:ext cx="10032404" cy="1003240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B32B7D-F7D4-1108-0BAF-19F8F8A4B4D2}"/>
              </a:ext>
            </a:extLst>
          </p:cNvPr>
          <p:cNvSpPr txBox="1"/>
          <p:nvPr/>
        </p:nvSpPr>
        <p:spPr>
          <a:xfrm>
            <a:off x="315414" y="1051531"/>
            <a:ext cx="106346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b="1" dirty="0">
                <a:solidFill>
                  <a:schemeClr val="bg1"/>
                </a:solidFill>
                <a:latin typeface="Lucida Sans" panose="020B0602030504020204" pitchFamily="34" charset="0"/>
              </a:rPr>
              <a:t>Traffic</a:t>
            </a:r>
            <a:endParaRPr lang="en-CA" sz="4400" dirty="0">
              <a:solidFill>
                <a:schemeClr val="bg1"/>
              </a:solidFill>
            </a:endParaRP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D8ACE1E4-F0C6-D490-2389-DFB26CE34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85" y="936956"/>
            <a:ext cx="8568557" cy="404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D2D39108-AD7E-12E8-D7A4-7FF8A9C9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173" y="6138541"/>
            <a:ext cx="740699" cy="28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>
            <a:extLst>
              <a:ext uri="{FF2B5EF4-FFF2-40B4-BE49-F238E27FC236}">
                <a16:creationId xmlns:a16="http://schemas.microsoft.com/office/drawing/2014/main" id="{8BB76002-1A4E-E1A8-AD00-A38A6DC2F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249" y="6138541"/>
            <a:ext cx="740699" cy="28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>
            <a:extLst>
              <a:ext uri="{FF2B5EF4-FFF2-40B4-BE49-F238E27FC236}">
                <a16:creationId xmlns:a16="http://schemas.microsoft.com/office/drawing/2014/main" id="{41D17450-156F-F955-A54F-E5A1C4A1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328" y="6138057"/>
            <a:ext cx="743196" cy="2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>
            <a:extLst>
              <a:ext uri="{FF2B5EF4-FFF2-40B4-BE49-F238E27FC236}">
                <a16:creationId xmlns:a16="http://schemas.microsoft.com/office/drawing/2014/main" id="{2BB528C5-B5B1-AB7B-E991-B69D6EED9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748" y="6140993"/>
            <a:ext cx="728048" cy="28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5C3FF9-BF94-D1AD-D9A4-7A8B81D8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89" y="6069809"/>
            <a:ext cx="744855" cy="43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71DD8E-D09A-8395-10F7-77C2E9E43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621" y="6069809"/>
            <a:ext cx="744855" cy="43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8D7B5A-D559-B071-8EC7-3D34FCF7DB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79853" y="6069809"/>
            <a:ext cx="1079345" cy="431349"/>
          </a:xfrm>
          <a:prstGeom prst="rect">
            <a:avLst/>
          </a:prstGeom>
        </p:spPr>
      </p:pic>
      <p:pic>
        <p:nvPicPr>
          <p:cNvPr id="23" name="Picture 14">
            <a:extLst>
              <a:ext uri="{FF2B5EF4-FFF2-40B4-BE49-F238E27FC236}">
                <a16:creationId xmlns:a16="http://schemas.microsoft.com/office/drawing/2014/main" id="{F468190F-79D0-E400-11E9-3D4EF6FD4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575" y="6070223"/>
            <a:ext cx="562506" cy="43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16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2CCE6057B15645B7106B4D97933848" ma:contentTypeVersion="18" ma:contentTypeDescription="Create a new document." ma:contentTypeScope="" ma:versionID="c68a28c845dedbe0dd1d732fdbc5dce8">
  <xsd:schema xmlns:xsd="http://www.w3.org/2001/XMLSchema" xmlns:xs="http://www.w3.org/2001/XMLSchema" xmlns:p="http://schemas.microsoft.com/office/2006/metadata/properties" xmlns:ns1="http://schemas.microsoft.com/sharepoint/v3" xmlns:ns2="d1a7958c-8f44-4e0c-83af-8e38a59b607c" xmlns:ns3="5aac8420-433a-44e6-985a-8fb3279679a5" targetNamespace="http://schemas.microsoft.com/office/2006/metadata/properties" ma:root="true" ma:fieldsID="76e372c6821e70e8b70328b8ae318ffc" ns1:_="" ns2:_="" ns3:_="">
    <xsd:import namespace="http://schemas.microsoft.com/sharepoint/v3"/>
    <xsd:import namespace="d1a7958c-8f44-4e0c-83af-8e38a59b607c"/>
    <xsd:import namespace="5aac8420-433a-44e6-985a-8fb3279679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a7958c-8f44-4e0c-83af-8e38a59b60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d2a75a8-5b7f-41bc-986c-bdf034425a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ac8420-433a-44e6-985a-8fb3279679a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e29ba4ac-7042-4e64-8997-f8fb12eaa3c3}" ma:internalName="TaxCatchAll" ma:showField="CatchAllData" ma:web="5aac8420-433a-44e6-985a-8fb3279679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d1a7958c-8f44-4e0c-83af-8e38a59b607c">
      <Terms xmlns="http://schemas.microsoft.com/office/infopath/2007/PartnerControls"/>
    </lcf76f155ced4ddcb4097134ff3c332f>
    <TaxCatchAll xmlns="5aac8420-433a-44e6-985a-8fb3279679a5" xsi:nil="true"/>
  </documentManagement>
</p:properties>
</file>

<file path=customXml/itemProps1.xml><?xml version="1.0" encoding="utf-8"?>
<ds:datastoreItem xmlns:ds="http://schemas.openxmlformats.org/officeDocument/2006/customXml" ds:itemID="{178FB072-682F-466D-ACA1-17821E53E257}"/>
</file>

<file path=customXml/itemProps2.xml><?xml version="1.0" encoding="utf-8"?>
<ds:datastoreItem xmlns:ds="http://schemas.openxmlformats.org/officeDocument/2006/customXml" ds:itemID="{687EDAA3-C075-4A85-8D74-B8EE21C1A93C}"/>
</file>

<file path=customXml/itemProps3.xml><?xml version="1.0" encoding="utf-8"?>
<ds:datastoreItem xmlns:ds="http://schemas.openxmlformats.org/officeDocument/2006/customXml" ds:itemID="{9EAB6FFD-DBA1-480B-A8BD-52A751F08672}"/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579</Words>
  <Application>Microsoft Office PowerPoint</Application>
  <PresentationFormat>Widescreen</PresentationFormat>
  <Paragraphs>83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Lucida Sans</vt:lpstr>
      <vt:lpstr>Segoe UI</vt:lpstr>
      <vt:lpstr>Segoe UI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Aquiles Jose Escarra Ruiz</dc:creator>
  <cp:lastModifiedBy>Aquiles Jose Escarra Ruiz</cp:lastModifiedBy>
  <cp:revision>1</cp:revision>
  <dcterms:created xsi:type="dcterms:W3CDTF">2025-10-09T04:54:41Z</dcterms:created>
  <dcterms:modified xsi:type="dcterms:W3CDTF">2025-10-20T17:34:17Z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24e6ac5-0e84-491c-8838-b11844917f54_Enabled">
    <vt:lpwstr>true</vt:lpwstr>
  </property>
  <property fmtid="{D5CDD505-2E9C-101B-9397-08002B2CF9AE}" pid="3" name="MSIP_Label_724e6ac5-0e84-491c-8838-b11844917f54_SetDate">
    <vt:lpwstr>2025-10-09T05:33:25Z</vt:lpwstr>
  </property>
  <property fmtid="{D5CDD505-2E9C-101B-9397-08002B2CF9AE}" pid="4" name="MSIP_Label_724e6ac5-0e84-491c-8838-b11844917f54_Method">
    <vt:lpwstr>Standard</vt:lpwstr>
  </property>
  <property fmtid="{D5CDD505-2E9C-101B-9397-08002B2CF9AE}" pid="5" name="MSIP_Label_724e6ac5-0e84-491c-8838-b11844917f54_Name">
    <vt:lpwstr>Protected</vt:lpwstr>
  </property>
  <property fmtid="{D5CDD505-2E9C-101B-9397-08002B2CF9AE}" pid="6" name="MSIP_Label_724e6ac5-0e84-491c-8838-b11844917f54_SiteId">
    <vt:lpwstr>2ba011f1-f50a-44f3-a200-db3ea74e29b7</vt:lpwstr>
  </property>
  <property fmtid="{D5CDD505-2E9C-101B-9397-08002B2CF9AE}" pid="7" name="MSIP_Label_724e6ac5-0e84-491c-8838-b11844917f54_ActionId">
    <vt:lpwstr>c544421e-0e4e-4cfd-a783-d2f17574cee2</vt:lpwstr>
  </property>
  <property fmtid="{D5CDD505-2E9C-101B-9397-08002B2CF9AE}" pid="8" name="MSIP_Label_724e6ac5-0e84-491c-8838-b11844917f54_ContentBits">
    <vt:lpwstr>0</vt:lpwstr>
  </property>
  <property fmtid="{D5CDD505-2E9C-101B-9397-08002B2CF9AE}" pid="9" name="MSIP_Label_724e6ac5-0e84-491c-8838-b11844917f54_Tag">
    <vt:lpwstr>10, 3, 0, 1</vt:lpwstr>
  </property>
  <property fmtid="{D5CDD505-2E9C-101B-9397-08002B2CF9AE}" pid="10" name="ContentTypeId">
    <vt:lpwstr>0x010100EF2CCE6057B15645B7106B4D97933848</vt:lpwstr>
  </property>
</Properties>
</file>